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0" r:id="rId3"/>
    <p:sldMasterId id="2147483651" r:id="rId4"/>
    <p:sldMasterId id="2147483652" r:id="rId5"/>
    <p:sldMasterId id="2147483653" r:id="rId6"/>
  </p:sldMasterIdLst>
  <p:sldIdLst>
    <p:sldId id="280" r:id="rId7"/>
    <p:sldId id="272" r:id="rId8"/>
    <p:sldId id="279" r:id="rId9"/>
    <p:sldId id="281" r:id="rId10"/>
    <p:sldId id="283" r:id="rId11"/>
    <p:sldId id="289" r:id="rId12"/>
    <p:sldId id="282" r:id="rId13"/>
    <p:sldId id="256" r:id="rId14"/>
    <p:sldId id="258" r:id="rId15"/>
    <p:sldId id="259" r:id="rId16"/>
    <p:sldId id="260" r:id="rId17"/>
    <p:sldId id="257" r:id="rId18"/>
    <p:sldId id="261" r:id="rId19"/>
    <p:sldId id="262" r:id="rId20"/>
    <p:sldId id="263" r:id="rId21"/>
    <p:sldId id="265" r:id="rId22"/>
    <p:sldId id="264" r:id="rId23"/>
    <p:sldId id="290" r:id="rId24"/>
    <p:sldId id="266" r:id="rId25"/>
    <p:sldId id="267" r:id="rId26"/>
    <p:sldId id="268" r:id="rId27"/>
    <p:sldId id="269" r:id="rId28"/>
    <p:sldId id="270" r:id="rId29"/>
    <p:sldId id="271" r:id="rId30"/>
    <p:sldId id="273" r:id="rId31"/>
    <p:sldId id="274" r:id="rId32"/>
    <p:sldId id="275" r:id="rId33"/>
    <p:sldId id="276" r:id="rId34"/>
    <p:sldId id="277" r:id="rId35"/>
    <p:sldId id="278" r:id="rId36"/>
    <p:sldId id="284" r:id="rId37"/>
    <p:sldId id="285" r:id="rId38"/>
    <p:sldId id="286" r:id="rId39"/>
    <p:sldId id="287" r:id="rId40"/>
    <p:sldId id="288" r:id="rId41"/>
  </p:sldIdLst>
  <p:sldSz cx="9144000" cy="6858000" type="screen4x3"/>
  <p:notesSz cx="6858000" cy="9144000"/>
  <p:defaultTextStyle>
    <a:defPPr>
      <a:defRPr lang="en-US"/>
    </a:defPPr>
    <a:lvl1pPr algn="l" rtl="0" fontAlgn="base">
      <a:spcBef>
        <a:spcPct val="0"/>
      </a:spcBef>
      <a:spcAft>
        <a:spcPct val="0"/>
      </a:spcAft>
      <a:defRPr sz="2400" kern="1200">
        <a:solidFill>
          <a:srgbClr val="000000"/>
        </a:solidFill>
        <a:latin typeface="Times New Roman" charset="0"/>
        <a:ea typeface="ヒラギノ明朝 ProN W3" charset="0"/>
        <a:cs typeface="ヒラギノ明朝 ProN W3" charset="0"/>
        <a:sym typeface="Times New Roman" charset="0"/>
      </a:defRPr>
    </a:lvl1pPr>
    <a:lvl2pPr marL="457200" algn="l" rtl="0" fontAlgn="base">
      <a:spcBef>
        <a:spcPct val="0"/>
      </a:spcBef>
      <a:spcAft>
        <a:spcPct val="0"/>
      </a:spcAft>
      <a:defRPr sz="2400" kern="1200">
        <a:solidFill>
          <a:srgbClr val="000000"/>
        </a:solidFill>
        <a:latin typeface="Times New Roman" charset="0"/>
        <a:ea typeface="ヒラギノ明朝 ProN W3" charset="0"/>
        <a:cs typeface="ヒラギノ明朝 ProN W3" charset="0"/>
        <a:sym typeface="Times New Roman" charset="0"/>
      </a:defRPr>
    </a:lvl2pPr>
    <a:lvl3pPr marL="914400" algn="l" rtl="0" fontAlgn="base">
      <a:spcBef>
        <a:spcPct val="0"/>
      </a:spcBef>
      <a:spcAft>
        <a:spcPct val="0"/>
      </a:spcAft>
      <a:defRPr sz="2400" kern="1200">
        <a:solidFill>
          <a:srgbClr val="000000"/>
        </a:solidFill>
        <a:latin typeface="Times New Roman" charset="0"/>
        <a:ea typeface="ヒラギノ明朝 ProN W3" charset="0"/>
        <a:cs typeface="ヒラギノ明朝 ProN W3" charset="0"/>
        <a:sym typeface="Times New Roman" charset="0"/>
      </a:defRPr>
    </a:lvl3pPr>
    <a:lvl4pPr marL="1371600" algn="l" rtl="0" fontAlgn="base">
      <a:spcBef>
        <a:spcPct val="0"/>
      </a:spcBef>
      <a:spcAft>
        <a:spcPct val="0"/>
      </a:spcAft>
      <a:defRPr sz="2400" kern="1200">
        <a:solidFill>
          <a:srgbClr val="000000"/>
        </a:solidFill>
        <a:latin typeface="Times New Roman" charset="0"/>
        <a:ea typeface="ヒラギノ明朝 ProN W3" charset="0"/>
        <a:cs typeface="ヒラギノ明朝 ProN W3" charset="0"/>
        <a:sym typeface="Times New Roman" charset="0"/>
      </a:defRPr>
    </a:lvl4pPr>
    <a:lvl5pPr marL="1828800" algn="l" rtl="0" fontAlgn="base">
      <a:spcBef>
        <a:spcPct val="0"/>
      </a:spcBef>
      <a:spcAft>
        <a:spcPct val="0"/>
      </a:spcAft>
      <a:defRPr sz="2400" kern="1200">
        <a:solidFill>
          <a:srgbClr val="000000"/>
        </a:solidFill>
        <a:latin typeface="Times New Roman" charset="0"/>
        <a:ea typeface="ヒラギノ明朝 ProN W3" charset="0"/>
        <a:cs typeface="ヒラギノ明朝 ProN W3" charset="0"/>
        <a:sym typeface="Times New Roman" charset="0"/>
      </a:defRPr>
    </a:lvl5pPr>
    <a:lvl6pPr marL="2286000" algn="l" defTabSz="457200" rtl="0" eaLnBrk="1" latinLnBrk="0" hangingPunct="1">
      <a:defRPr sz="2400" kern="1200">
        <a:solidFill>
          <a:srgbClr val="000000"/>
        </a:solidFill>
        <a:latin typeface="Times New Roman" charset="0"/>
        <a:ea typeface="ヒラギノ明朝 ProN W3" charset="0"/>
        <a:cs typeface="ヒラギノ明朝 ProN W3" charset="0"/>
        <a:sym typeface="Times New Roman" charset="0"/>
      </a:defRPr>
    </a:lvl6pPr>
    <a:lvl7pPr marL="2743200" algn="l" defTabSz="457200" rtl="0" eaLnBrk="1" latinLnBrk="0" hangingPunct="1">
      <a:defRPr sz="2400" kern="1200">
        <a:solidFill>
          <a:srgbClr val="000000"/>
        </a:solidFill>
        <a:latin typeface="Times New Roman" charset="0"/>
        <a:ea typeface="ヒラギノ明朝 ProN W3" charset="0"/>
        <a:cs typeface="ヒラギノ明朝 ProN W3" charset="0"/>
        <a:sym typeface="Times New Roman" charset="0"/>
      </a:defRPr>
    </a:lvl7pPr>
    <a:lvl8pPr marL="3200400" algn="l" defTabSz="457200" rtl="0" eaLnBrk="1" latinLnBrk="0" hangingPunct="1">
      <a:defRPr sz="2400" kern="1200">
        <a:solidFill>
          <a:srgbClr val="000000"/>
        </a:solidFill>
        <a:latin typeface="Times New Roman" charset="0"/>
        <a:ea typeface="ヒラギノ明朝 ProN W3" charset="0"/>
        <a:cs typeface="ヒラギノ明朝 ProN W3" charset="0"/>
        <a:sym typeface="Times New Roman" charset="0"/>
      </a:defRPr>
    </a:lvl8pPr>
    <a:lvl9pPr marL="3657600" algn="l" defTabSz="457200" rtl="0" eaLnBrk="1" latinLnBrk="0" hangingPunct="1">
      <a:defRPr sz="2400" kern="1200">
        <a:solidFill>
          <a:srgbClr val="000000"/>
        </a:solidFill>
        <a:latin typeface="Times New Roman" charset="0"/>
        <a:ea typeface="ヒラギノ明朝 ProN W3" charset="0"/>
        <a:cs typeface="ヒラギノ明朝 ProN W3" charset="0"/>
        <a:sym typeface="Times New Roman"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40" d="100"/>
          <a:sy n="140" d="100"/>
        </p:scale>
        <p:origin x="-256" y="348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9" Type="http://schemas.openxmlformats.org/officeDocument/2006/relationships/slide" Target="slides/slide3.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printerSettings" Target="printerSettings/printerSettings1.bin"/><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685800" y="2130425"/>
            <a:ext cx="7772400" cy="1470025"/>
          </a:xfrm>
          <a:prstGeom prst="rect">
            <a:avLst/>
          </a:prstGeom>
        </p:spPr>
        <p:txBody>
          <a:bodyPr vert="horz"/>
          <a:lstStyle/>
          <a:p>
            <a:r>
              <a:rPr lang="nb-NO" smtClean="0"/>
              <a:t>Klikk for å redigere tittelstil</a:t>
            </a:r>
            <a:endParaRPr lang="nb-NO"/>
          </a:p>
        </p:txBody>
      </p:sp>
      <p:sp>
        <p:nvSpPr>
          <p:cNvPr id="3" name="Undertittel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b-NO" smtClean="0"/>
              <a:t>Klikk for å redigere undertittelstil i malen</a:t>
            </a:r>
            <a:endParaRPr lang="nb-NO"/>
          </a:p>
        </p:txBody>
      </p:sp>
    </p:spTree>
    <p:extLst>
      <p:ext uri="{BB962C8B-B14F-4D97-AF65-F5344CB8AC3E}">
        <p14:creationId xmlns:p14="http://schemas.microsoft.com/office/powerpoint/2010/main" val="4064567937"/>
      </p:ext>
    </p:extLst>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a:xfrm>
            <a:off x="457200" y="274638"/>
            <a:ext cx="8229600" cy="1143000"/>
          </a:xfrm>
          <a:prstGeom prst="rect">
            <a:avLst/>
          </a:prstGeom>
        </p:spPr>
        <p:txBody>
          <a:bodyPr vert="horz"/>
          <a:lstStyle/>
          <a:p>
            <a:r>
              <a:rPr lang="nb-NO" smtClean="0"/>
              <a:t>Klikk for å redigere tittelstil</a:t>
            </a:r>
            <a:endParaRPr lang="nb-NO"/>
          </a:p>
        </p:txBody>
      </p:sp>
      <p:sp>
        <p:nvSpPr>
          <p:cNvPr id="3" name="Plassholder for loddrett tekst 2"/>
          <p:cNvSpPr>
            <a:spLocks noGrp="1"/>
          </p:cNvSpPr>
          <p:nvPr>
            <p:ph type="body" orient="vert" idx="1"/>
          </p:nvPr>
        </p:nvSpPr>
        <p:spPr>
          <a:xfrm>
            <a:off x="457200" y="1600200"/>
            <a:ext cx="8229600" cy="4525963"/>
          </a:xfrm>
          <a:prstGeom prst="rect">
            <a:avLst/>
          </a:prstGeom>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Tree>
    <p:extLst>
      <p:ext uri="{BB962C8B-B14F-4D97-AF65-F5344CB8AC3E}">
        <p14:creationId xmlns:p14="http://schemas.microsoft.com/office/powerpoint/2010/main" val="2208473153"/>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6629400" y="274638"/>
            <a:ext cx="2057400" cy="5851525"/>
          </a:xfrm>
          <a:prstGeom prst="rect">
            <a:avLst/>
          </a:prstGeom>
        </p:spPr>
        <p:txBody>
          <a:bodyPr vert="eaVert"/>
          <a:lstStyle/>
          <a:p>
            <a:r>
              <a:rPr lang="nb-NO" smtClean="0"/>
              <a:t>Klikk for å redigere tittelstil</a:t>
            </a:r>
            <a:endParaRPr lang="nb-NO"/>
          </a:p>
        </p:txBody>
      </p:sp>
      <p:sp>
        <p:nvSpPr>
          <p:cNvPr id="3" name="Plassholder for loddrett tekst 2"/>
          <p:cNvSpPr>
            <a:spLocks noGrp="1"/>
          </p:cNvSpPr>
          <p:nvPr>
            <p:ph type="body" orient="vert" idx="1"/>
          </p:nvPr>
        </p:nvSpPr>
        <p:spPr>
          <a:xfrm>
            <a:off x="457200" y="274638"/>
            <a:ext cx="6019800" cy="5851525"/>
          </a:xfrm>
          <a:prstGeom prst="rect">
            <a:avLst/>
          </a:prstGeom>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Tree>
    <p:extLst>
      <p:ext uri="{BB962C8B-B14F-4D97-AF65-F5344CB8AC3E}">
        <p14:creationId xmlns:p14="http://schemas.microsoft.com/office/powerpoint/2010/main" val="858885958"/>
      </p:ext>
    </p:extLst>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685800" y="2130425"/>
            <a:ext cx="7772400" cy="1470025"/>
          </a:xfrm>
          <a:prstGeom prst="rect">
            <a:avLst/>
          </a:prstGeom>
        </p:spPr>
        <p:txBody>
          <a:bodyPr vert="horz"/>
          <a:lstStyle/>
          <a:p>
            <a:r>
              <a:rPr lang="nb-NO" smtClean="0"/>
              <a:t>Klikk for å redigere tittelstil</a:t>
            </a:r>
            <a:endParaRPr lang="nb-NO"/>
          </a:p>
        </p:txBody>
      </p:sp>
      <p:sp>
        <p:nvSpPr>
          <p:cNvPr id="3" name="Undertittel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b-NO" smtClean="0"/>
              <a:t>Klikk for å redigere undertittelstil i malen</a:t>
            </a:r>
            <a:endParaRPr lang="nb-NO"/>
          </a:p>
        </p:txBody>
      </p:sp>
    </p:spTree>
    <p:extLst>
      <p:ext uri="{BB962C8B-B14F-4D97-AF65-F5344CB8AC3E}">
        <p14:creationId xmlns:p14="http://schemas.microsoft.com/office/powerpoint/2010/main" val="621172911"/>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a:xfrm>
            <a:off x="457200" y="274638"/>
            <a:ext cx="8229600" cy="1143000"/>
          </a:xfrm>
          <a:prstGeom prst="rect">
            <a:avLst/>
          </a:prstGeom>
        </p:spPr>
        <p:txBody>
          <a:bodyPr vert="horz"/>
          <a:lstStyle/>
          <a:p>
            <a:r>
              <a:rPr lang="nb-NO" smtClean="0"/>
              <a:t>Klikk for å redigere tittelstil</a:t>
            </a:r>
            <a:endParaRPr lang="nb-NO"/>
          </a:p>
        </p:txBody>
      </p:sp>
      <p:sp>
        <p:nvSpPr>
          <p:cNvPr id="3" name="Plassholder for innhold 2"/>
          <p:cNvSpPr>
            <a:spLocks noGrp="1"/>
          </p:cNvSpPr>
          <p:nvPr>
            <p:ph idx="1"/>
          </p:nvPr>
        </p:nvSpPr>
        <p:spPr>
          <a:xfrm>
            <a:off x="457200" y="1600200"/>
            <a:ext cx="8229600" cy="4525963"/>
          </a:xfrm>
          <a:prstGeom prst="rect">
            <a:avLst/>
          </a:prstGeom>
        </p:spPr>
        <p:txBody>
          <a:bodyPr vert="horz"/>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Tree>
    <p:extLst>
      <p:ext uri="{BB962C8B-B14F-4D97-AF65-F5344CB8AC3E}">
        <p14:creationId xmlns:p14="http://schemas.microsoft.com/office/powerpoint/2010/main" val="2972451375"/>
      </p:ext>
    </p:extLst>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Inndelingsoverskrift">
    <p:spTree>
      <p:nvGrpSpPr>
        <p:cNvPr id="1" name=""/>
        <p:cNvGrpSpPr/>
        <p:nvPr/>
      </p:nvGrpSpPr>
      <p:grpSpPr>
        <a:xfrm>
          <a:off x="0" y="0"/>
          <a:ext cx="0" cy="0"/>
          <a:chOff x="0" y="0"/>
          <a:chExt cx="0" cy="0"/>
        </a:xfrm>
      </p:grpSpPr>
      <p:sp>
        <p:nvSpPr>
          <p:cNvPr id="2" name="Tittel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nb-NO" smtClean="0"/>
              <a:t>Klikk for å redigere tittelstil</a:t>
            </a:r>
            <a:endParaRPr lang="nb-NO"/>
          </a:p>
        </p:txBody>
      </p:sp>
      <p:sp>
        <p:nvSpPr>
          <p:cNvPr id="3" name="Plassholder for tekst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b-NO" smtClean="0"/>
              <a:t>Klikk for å redigere tekststiler i malen</a:t>
            </a:r>
          </a:p>
        </p:txBody>
      </p:sp>
    </p:spTree>
    <p:extLst>
      <p:ext uri="{BB962C8B-B14F-4D97-AF65-F5344CB8AC3E}">
        <p14:creationId xmlns:p14="http://schemas.microsoft.com/office/powerpoint/2010/main" val="480015510"/>
      </p:ext>
    </p:extLst>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a:xfrm>
            <a:off x="457200" y="274638"/>
            <a:ext cx="8229600" cy="1143000"/>
          </a:xfrm>
          <a:prstGeom prst="rect">
            <a:avLst/>
          </a:prstGeom>
        </p:spPr>
        <p:txBody>
          <a:bodyPr vert="horz"/>
          <a:lstStyle/>
          <a:p>
            <a:r>
              <a:rPr lang="nb-NO" smtClean="0"/>
              <a:t>Klikk for å redigere tittelstil</a:t>
            </a:r>
            <a:endParaRPr lang="nb-NO"/>
          </a:p>
        </p:txBody>
      </p:sp>
      <p:sp>
        <p:nvSpPr>
          <p:cNvPr id="3" name="Plassholder for innhold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innhold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Tree>
    <p:extLst>
      <p:ext uri="{BB962C8B-B14F-4D97-AF65-F5344CB8AC3E}">
        <p14:creationId xmlns:p14="http://schemas.microsoft.com/office/powerpoint/2010/main" val="4211363224"/>
      </p:ext>
    </p:extLst>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a:xfrm>
            <a:off x="457200" y="274638"/>
            <a:ext cx="8229600" cy="1143000"/>
          </a:xfrm>
          <a:prstGeom prst="rect">
            <a:avLst/>
          </a:prstGeom>
        </p:spPr>
        <p:txBody>
          <a:bodyPr vert="horz"/>
          <a:lstStyle>
            <a:lvl1pPr>
              <a:defRPr/>
            </a:lvl1pPr>
          </a:lstStyle>
          <a:p>
            <a:r>
              <a:rPr lang="nb-NO" smtClean="0"/>
              <a:t>Klikk for å redigere tittelstil</a:t>
            </a:r>
            <a:endParaRPr lang="nb-NO"/>
          </a:p>
        </p:txBody>
      </p:sp>
      <p:sp>
        <p:nvSpPr>
          <p:cNvPr id="3" name="Plassholder for tekst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4" name="Plassholder for innhold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ekst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6" name="Plassholder for innhold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Tree>
    <p:extLst>
      <p:ext uri="{BB962C8B-B14F-4D97-AF65-F5344CB8AC3E}">
        <p14:creationId xmlns:p14="http://schemas.microsoft.com/office/powerpoint/2010/main" val="534450461"/>
      </p:ext>
    </p:extLst>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a:xfrm>
            <a:off x="457200" y="274638"/>
            <a:ext cx="8229600" cy="1143000"/>
          </a:xfrm>
          <a:prstGeom prst="rect">
            <a:avLst/>
          </a:prstGeom>
        </p:spPr>
        <p:txBody>
          <a:bodyPr vert="horz"/>
          <a:lstStyle/>
          <a:p>
            <a:r>
              <a:rPr lang="nb-NO" smtClean="0"/>
              <a:t>Klikk for å redigere tittelstil</a:t>
            </a:r>
            <a:endParaRPr lang="nb-NO"/>
          </a:p>
        </p:txBody>
      </p:sp>
    </p:spTree>
    <p:extLst>
      <p:ext uri="{BB962C8B-B14F-4D97-AF65-F5344CB8AC3E}">
        <p14:creationId xmlns:p14="http://schemas.microsoft.com/office/powerpoint/2010/main" val="1236720846"/>
      </p:ext>
    </p:extLst>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4317443"/>
      </p:ext>
    </p:extLst>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nb-NO" smtClean="0"/>
              <a:t>Klikk for å redigere tittelstil</a:t>
            </a:r>
            <a:endParaRPr lang="nb-NO"/>
          </a:p>
        </p:txBody>
      </p:sp>
      <p:sp>
        <p:nvSpPr>
          <p:cNvPr id="3" name="Plassholder for innhold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tekst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Tree>
    <p:extLst>
      <p:ext uri="{BB962C8B-B14F-4D97-AF65-F5344CB8AC3E}">
        <p14:creationId xmlns:p14="http://schemas.microsoft.com/office/powerpoint/2010/main" val="1149431370"/>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a:xfrm>
            <a:off x="457200" y="274638"/>
            <a:ext cx="8229600" cy="1143000"/>
          </a:xfrm>
          <a:prstGeom prst="rect">
            <a:avLst/>
          </a:prstGeom>
        </p:spPr>
        <p:txBody>
          <a:bodyPr vert="horz"/>
          <a:lstStyle/>
          <a:p>
            <a:r>
              <a:rPr lang="nb-NO" smtClean="0"/>
              <a:t>Klikk for å redigere tittelstil</a:t>
            </a:r>
            <a:endParaRPr lang="nb-NO"/>
          </a:p>
        </p:txBody>
      </p:sp>
      <p:sp>
        <p:nvSpPr>
          <p:cNvPr id="3" name="Plassholder for innhold 2"/>
          <p:cNvSpPr>
            <a:spLocks noGrp="1"/>
          </p:cNvSpPr>
          <p:nvPr>
            <p:ph idx="1"/>
          </p:nvPr>
        </p:nvSpPr>
        <p:spPr>
          <a:xfrm>
            <a:off x="457200" y="1600200"/>
            <a:ext cx="8229600" cy="4525963"/>
          </a:xfrm>
          <a:prstGeom prst="rect">
            <a:avLst/>
          </a:prstGeom>
        </p:spPr>
        <p:txBody>
          <a:bodyPr vert="horz"/>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Tree>
    <p:extLst>
      <p:ext uri="{BB962C8B-B14F-4D97-AF65-F5344CB8AC3E}">
        <p14:creationId xmlns:p14="http://schemas.microsoft.com/office/powerpoint/2010/main" val="2534414579"/>
      </p:ext>
    </p:extLst>
  </p:cSld>
  <p:clrMapOvr>
    <a:masterClrMapping/>
  </p:clrMapOvr>
  <p:transition xmlns:p14="http://schemas.microsoft.com/office/powerpoint/2010/mai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nb-NO" smtClean="0"/>
              <a:t>Klikk for å redigere tittelstil</a:t>
            </a:r>
            <a:endParaRPr lang="nb-NO"/>
          </a:p>
        </p:txBody>
      </p:sp>
      <p:sp>
        <p:nvSpPr>
          <p:cNvPr id="3" name="Plassholder for bilde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Tree>
    <p:extLst>
      <p:ext uri="{BB962C8B-B14F-4D97-AF65-F5344CB8AC3E}">
        <p14:creationId xmlns:p14="http://schemas.microsoft.com/office/powerpoint/2010/main" val="3838652916"/>
      </p:ext>
    </p:extLst>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a:xfrm>
            <a:off x="457200" y="274638"/>
            <a:ext cx="8229600" cy="1143000"/>
          </a:xfrm>
          <a:prstGeom prst="rect">
            <a:avLst/>
          </a:prstGeom>
        </p:spPr>
        <p:txBody>
          <a:bodyPr vert="horz"/>
          <a:lstStyle/>
          <a:p>
            <a:r>
              <a:rPr lang="nb-NO" smtClean="0"/>
              <a:t>Klikk for å redigere tittelstil</a:t>
            </a:r>
            <a:endParaRPr lang="nb-NO"/>
          </a:p>
        </p:txBody>
      </p:sp>
      <p:sp>
        <p:nvSpPr>
          <p:cNvPr id="3" name="Plassholder for loddrett tekst 2"/>
          <p:cNvSpPr>
            <a:spLocks noGrp="1"/>
          </p:cNvSpPr>
          <p:nvPr>
            <p:ph type="body" orient="vert" idx="1"/>
          </p:nvPr>
        </p:nvSpPr>
        <p:spPr>
          <a:xfrm>
            <a:off x="457200" y="1600200"/>
            <a:ext cx="8229600" cy="4525963"/>
          </a:xfrm>
          <a:prstGeom prst="rect">
            <a:avLst/>
          </a:prstGeom>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Tree>
    <p:extLst>
      <p:ext uri="{BB962C8B-B14F-4D97-AF65-F5344CB8AC3E}">
        <p14:creationId xmlns:p14="http://schemas.microsoft.com/office/powerpoint/2010/main" val="3555992516"/>
      </p:ext>
    </p:extLst>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6629400" y="274638"/>
            <a:ext cx="2057400" cy="5851525"/>
          </a:xfrm>
          <a:prstGeom prst="rect">
            <a:avLst/>
          </a:prstGeom>
        </p:spPr>
        <p:txBody>
          <a:bodyPr vert="eaVert"/>
          <a:lstStyle/>
          <a:p>
            <a:r>
              <a:rPr lang="nb-NO" smtClean="0"/>
              <a:t>Klikk for å redigere tittelstil</a:t>
            </a:r>
            <a:endParaRPr lang="nb-NO"/>
          </a:p>
        </p:txBody>
      </p:sp>
      <p:sp>
        <p:nvSpPr>
          <p:cNvPr id="3" name="Plassholder for loddrett tekst 2"/>
          <p:cNvSpPr>
            <a:spLocks noGrp="1"/>
          </p:cNvSpPr>
          <p:nvPr>
            <p:ph type="body" orient="vert" idx="1"/>
          </p:nvPr>
        </p:nvSpPr>
        <p:spPr>
          <a:xfrm>
            <a:off x="457200" y="274638"/>
            <a:ext cx="6019800" cy="5851525"/>
          </a:xfrm>
          <a:prstGeom prst="rect">
            <a:avLst/>
          </a:prstGeom>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Tree>
    <p:extLst>
      <p:ext uri="{BB962C8B-B14F-4D97-AF65-F5344CB8AC3E}">
        <p14:creationId xmlns:p14="http://schemas.microsoft.com/office/powerpoint/2010/main" val="1369397210"/>
      </p:ext>
    </p:extLst>
  </p:cSld>
  <p:clrMapOvr>
    <a:masterClrMapping/>
  </p:clrMapOvr>
  <p:transition xmlns:p14="http://schemas.microsoft.com/office/powerpoint/2010/mai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685800" y="2130425"/>
            <a:ext cx="7772400" cy="1470025"/>
          </a:xfrm>
          <a:prstGeom prst="rect">
            <a:avLst/>
          </a:prstGeom>
        </p:spPr>
        <p:txBody>
          <a:bodyPr vert="horz"/>
          <a:lstStyle/>
          <a:p>
            <a:r>
              <a:rPr lang="nb-NO" smtClean="0"/>
              <a:t>Klikk for å redigere tittelstil</a:t>
            </a:r>
            <a:endParaRPr lang="nb-NO"/>
          </a:p>
        </p:txBody>
      </p:sp>
      <p:sp>
        <p:nvSpPr>
          <p:cNvPr id="3" name="Undertittel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b-NO" smtClean="0"/>
              <a:t>Klikk for å redigere undertittelstil i malen</a:t>
            </a:r>
            <a:endParaRPr lang="nb-NO"/>
          </a:p>
        </p:txBody>
      </p:sp>
    </p:spTree>
    <p:extLst>
      <p:ext uri="{BB962C8B-B14F-4D97-AF65-F5344CB8AC3E}">
        <p14:creationId xmlns:p14="http://schemas.microsoft.com/office/powerpoint/2010/main" val="4282074599"/>
      </p:ext>
    </p:extLst>
  </p:cSld>
  <p:clrMapOvr>
    <a:masterClrMapping/>
  </p:clrMapOvr>
  <p:transition xmlns:p14="http://schemas.microsoft.com/office/powerpoint/2010/mai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a:xfrm>
            <a:off x="457200" y="274638"/>
            <a:ext cx="8229600" cy="1143000"/>
          </a:xfrm>
          <a:prstGeom prst="rect">
            <a:avLst/>
          </a:prstGeom>
        </p:spPr>
        <p:txBody>
          <a:bodyPr vert="horz"/>
          <a:lstStyle/>
          <a:p>
            <a:r>
              <a:rPr lang="nb-NO" smtClean="0"/>
              <a:t>Klikk for å redigere tittelstil</a:t>
            </a:r>
            <a:endParaRPr lang="nb-NO"/>
          </a:p>
        </p:txBody>
      </p:sp>
      <p:sp>
        <p:nvSpPr>
          <p:cNvPr id="3" name="Plassholder for innhold 2"/>
          <p:cNvSpPr>
            <a:spLocks noGrp="1"/>
          </p:cNvSpPr>
          <p:nvPr>
            <p:ph idx="1"/>
          </p:nvPr>
        </p:nvSpPr>
        <p:spPr>
          <a:xfrm>
            <a:off x="457200" y="1600200"/>
            <a:ext cx="8229600" cy="4525963"/>
          </a:xfrm>
          <a:prstGeom prst="rect">
            <a:avLst/>
          </a:prstGeom>
        </p:spPr>
        <p:txBody>
          <a:bodyPr vert="horz"/>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Tree>
    <p:extLst>
      <p:ext uri="{BB962C8B-B14F-4D97-AF65-F5344CB8AC3E}">
        <p14:creationId xmlns:p14="http://schemas.microsoft.com/office/powerpoint/2010/main" val="2573479457"/>
      </p:ext>
    </p:extLst>
  </p:cSld>
  <p:clrMapOvr>
    <a:masterClrMapping/>
  </p:clrMapOvr>
  <p:transition xmlns:p14="http://schemas.microsoft.com/office/powerpoint/2010/mai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Inndelingsoverskrift">
    <p:spTree>
      <p:nvGrpSpPr>
        <p:cNvPr id="1" name=""/>
        <p:cNvGrpSpPr/>
        <p:nvPr/>
      </p:nvGrpSpPr>
      <p:grpSpPr>
        <a:xfrm>
          <a:off x="0" y="0"/>
          <a:ext cx="0" cy="0"/>
          <a:chOff x="0" y="0"/>
          <a:chExt cx="0" cy="0"/>
        </a:xfrm>
      </p:grpSpPr>
      <p:sp>
        <p:nvSpPr>
          <p:cNvPr id="2" name="Tittel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nb-NO" smtClean="0"/>
              <a:t>Klikk for å redigere tittelstil</a:t>
            </a:r>
            <a:endParaRPr lang="nb-NO"/>
          </a:p>
        </p:txBody>
      </p:sp>
      <p:sp>
        <p:nvSpPr>
          <p:cNvPr id="3" name="Plassholder for tekst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b-NO" smtClean="0"/>
              <a:t>Klikk for å redigere tekststiler i malen</a:t>
            </a:r>
          </a:p>
        </p:txBody>
      </p:sp>
    </p:spTree>
    <p:extLst>
      <p:ext uri="{BB962C8B-B14F-4D97-AF65-F5344CB8AC3E}">
        <p14:creationId xmlns:p14="http://schemas.microsoft.com/office/powerpoint/2010/main" val="4229142375"/>
      </p:ext>
    </p:extLst>
  </p:cSld>
  <p:clrMapOvr>
    <a:masterClrMapping/>
  </p:clrMapOvr>
  <p:transition xmlns:p14="http://schemas.microsoft.com/office/powerpoint/2010/mai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a:xfrm>
            <a:off x="457200" y="274638"/>
            <a:ext cx="8229600" cy="1143000"/>
          </a:xfrm>
          <a:prstGeom prst="rect">
            <a:avLst/>
          </a:prstGeom>
        </p:spPr>
        <p:txBody>
          <a:bodyPr vert="horz"/>
          <a:lstStyle/>
          <a:p>
            <a:r>
              <a:rPr lang="nb-NO" smtClean="0"/>
              <a:t>Klikk for å redigere tittelstil</a:t>
            </a:r>
            <a:endParaRPr lang="nb-NO"/>
          </a:p>
        </p:txBody>
      </p:sp>
      <p:sp>
        <p:nvSpPr>
          <p:cNvPr id="3" name="Plassholder for innhold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innhold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Tree>
    <p:extLst>
      <p:ext uri="{BB962C8B-B14F-4D97-AF65-F5344CB8AC3E}">
        <p14:creationId xmlns:p14="http://schemas.microsoft.com/office/powerpoint/2010/main" val="1811957154"/>
      </p:ext>
    </p:extLst>
  </p:cSld>
  <p:clrMapOvr>
    <a:masterClrMapping/>
  </p:clrMapOvr>
  <p:transition xmlns:p14="http://schemas.microsoft.com/office/powerpoint/2010/mai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a:xfrm>
            <a:off x="457200" y="274638"/>
            <a:ext cx="8229600" cy="1143000"/>
          </a:xfrm>
          <a:prstGeom prst="rect">
            <a:avLst/>
          </a:prstGeom>
        </p:spPr>
        <p:txBody>
          <a:bodyPr vert="horz"/>
          <a:lstStyle>
            <a:lvl1pPr>
              <a:defRPr/>
            </a:lvl1pPr>
          </a:lstStyle>
          <a:p>
            <a:r>
              <a:rPr lang="nb-NO" smtClean="0"/>
              <a:t>Klikk for å redigere tittelstil</a:t>
            </a:r>
            <a:endParaRPr lang="nb-NO"/>
          </a:p>
        </p:txBody>
      </p:sp>
      <p:sp>
        <p:nvSpPr>
          <p:cNvPr id="3" name="Plassholder for tekst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4" name="Plassholder for innhold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ekst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6" name="Plassholder for innhold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Tree>
    <p:extLst>
      <p:ext uri="{BB962C8B-B14F-4D97-AF65-F5344CB8AC3E}">
        <p14:creationId xmlns:p14="http://schemas.microsoft.com/office/powerpoint/2010/main" val="4115487647"/>
      </p:ext>
    </p:extLst>
  </p:cSld>
  <p:clrMapOvr>
    <a:masterClrMapping/>
  </p:clrMapOvr>
  <p:transition xmlns:p14="http://schemas.microsoft.com/office/powerpoint/2010/mai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a:xfrm>
            <a:off x="457200" y="274638"/>
            <a:ext cx="8229600" cy="1143000"/>
          </a:xfrm>
          <a:prstGeom prst="rect">
            <a:avLst/>
          </a:prstGeom>
        </p:spPr>
        <p:txBody>
          <a:bodyPr vert="horz"/>
          <a:lstStyle/>
          <a:p>
            <a:r>
              <a:rPr lang="nb-NO" smtClean="0"/>
              <a:t>Klikk for å redigere tittelstil</a:t>
            </a:r>
            <a:endParaRPr lang="nb-NO"/>
          </a:p>
        </p:txBody>
      </p:sp>
    </p:spTree>
    <p:extLst>
      <p:ext uri="{BB962C8B-B14F-4D97-AF65-F5344CB8AC3E}">
        <p14:creationId xmlns:p14="http://schemas.microsoft.com/office/powerpoint/2010/main" val="4235307391"/>
      </p:ext>
    </p:extLst>
  </p:cSld>
  <p:clrMapOvr>
    <a:masterClrMapping/>
  </p:clrMapOvr>
  <p:transition xmlns:p14="http://schemas.microsoft.com/office/powerpoint/2010/mai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6157009"/>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ndelingsoverskrift">
    <p:spTree>
      <p:nvGrpSpPr>
        <p:cNvPr id="1" name=""/>
        <p:cNvGrpSpPr/>
        <p:nvPr/>
      </p:nvGrpSpPr>
      <p:grpSpPr>
        <a:xfrm>
          <a:off x="0" y="0"/>
          <a:ext cx="0" cy="0"/>
          <a:chOff x="0" y="0"/>
          <a:chExt cx="0" cy="0"/>
        </a:xfrm>
      </p:grpSpPr>
      <p:sp>
        <p:nvSpPr>
          <p:cNvPr id="2" name="Tittel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nb-NO" smtClean="0"/>
              <a:t>Klikk for å redigere tittelstil</a:t>
            </a:r>
            <a:endParaRPr lang="nb-NO"/>
          </a:p>
        </p:txBody>
      </p:sp>
      <p:sp>
        <p:nvSpPr>
          <p:cNvPr id="3" name="Plassholder for tekst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b-NO" smtClean="0"/>
              <a:t>Klikk for å redigere tekststiler i malen</a:t>
            </a:r>
          </a:p>
        </p:txBody>
      </p:sp>
    </p:spTree>
    <p:extLst>
      <p:ext uri="{BB962C8B-B14F-4D97-AF65-F5344CB8AC3E}">
        <p14:creationId xmlns:p14="http://schemas.microsoft.com/office/powerpoint/2010/main" val="1898155620"/>
      </p:ext>
    </p:extLst>
  </p:cSld>
  <p:clrMapOvr>
    <a:masterClrMapping/>
  </p:clrMapOvr>
  <p:transition xmlns:p14="http://schemas.microsoft.com/office/powerpoint/2010/mai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nb-NO" smtClean="0"/>
              <a:t>Klikk for å redigere tittelstil</a:t>
            </a:r>
            <a:endParaRPr lang="nb-NO"/>
          </a:p>
        </p:txBody>
      </p:sp>
      <p:sp>
        <p:nvSpPr>
          <p:cNvPr id="3" name="Plassholder for innhold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tekst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Tree>
    <p:extLst>
      <p:ext uri="{BB962C8B-B14F-4D97-AF65-F5344CB8AC3E}">
        <p14:creationId xmlns:p14="http://schemas.microsoft.com/office/powerpoint/2010/main" val="4196159867"/>
      </p:ext>
    </p:extLst>
  </p:cSld>
  <p:clrMapOvr>
    <a:masterClrMapping/>
  </p:clrMapOvr>
  <p:transition xmlns:p14="http://schemas.microsoft.com/office/powerpoint/2010/mai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nb-NO" smtClean="0"/>
              <a:t>Klikk for å redigere tittelstil</a:t>
            </a:r>
            <a:endParaRPr lang="nb-NO"/>
          </a:p>
        </p:txBody>
      </p:sp>
      <p:sp>
        <p:nvSpPr>
          <p:cNvPr id="3" name="Plassholder for bilde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Tree>
    <p:extLst>
      <p:ext uri="{BB962C8B-B14F-4D97-AF65-F5344CB8AC3E}">
        <p14:creationId xmlns:p14="http://schemas.microsoft.com/office/powerpoint/2010/main" val="3647562615"/>
      </p:ext>
    </p:extLst>
  </p:cSld>
  <p:clrMapOvr>
    <a:masterClrMapping/>
  </p:clrMapOvr>
  <p:transition xmlns:p14="http://schemas.microsoft.com/office/powerpoint/2010/mai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a:xfrm>
            <a:off x="457200" y="274638"/>
            <a:ext cx="8229600" cy="1143000"/>
          </a:xfrm>
          <a:prstGeom prst="rect">
            <a:avLst/>
          </a:prstGeom>
        </p:spPr>
        <p:txBody>
          <a:bodyPr vert="horz"/>
          <a:lstStyle/>
          <a:p>
            <a:r>
              <a:rPr lang="nb-NO" smtClean="0"/>
              <a:t>Klikk for å redigere tittelstil</a:t>
            </a:r>
            <a:endParaRPr lang="nb-NO"/>
          </a:p>
        </p:txBody>
      </p:sp>
      <p:sp>
        <p:nvSpPr>
          <p:cNvPr id="3" name="Plassholder for loddrett tekst 2"/>
          <p:cNvSpPr>
            <a:spLocks noGrp="1"/>
          </p:cNvSpPr>
          <p:nvPr>
            <p:ph type="body" orient="vert" idx="1"/>
          </p:nvPr>
        </p:nvSpPr>
        <p:spPr>
          <a:xfrm>
            <a:off x="457200" y="1600200"/>
            <a:ext cx="8229600" cy="4525963"/>
          </a:xfrm>
          <a:prstGeom prst="rect">
            <a:avLst/>
          </a:prstGeom>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Tree>
    <p:extLst>
      <p:ext uri="{BB962C8B-B14F-4D97-AF65-F5344CB8AC3E}">
        <p14:creationId xmlns:p14="http://schemas.microsoft.com/office/powerpoint/2010/main" val="727007082"/>
      </p:ext>
    </p:extLst>
  </p:cSld>
  <p:clrMapOvr>
    <a:masterClrMapping/>
  </p:clrMapOvr>
  <p:transition xmlns:p14="http://schemas.microsoft.com/office/powerpoint/2010/mai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6629400" y="274638"/>
            <a:ext cx="2057400" cy="5851525"/>
          </a:xfrm>
          <a:prstGeom prst="rect">
            <a:avLst/>
          </a:prstGeom>
        </p:spPr>
        <p:txBody>
          <a:bodyPr vert="eaVert"/>
          <a:lstStyle/>
          <a:p>
            <a:r>
              <a:rPr lang="nb-NO" smtClean="0"/>
              <a:t>Klikk for å redigere tittelstil</a:t>
            </a:r>
            <a:endParaRPr lang="nb-NO"/>
          </a:p>
        </p:txBody>
      </p:sp>
      <p:sp>
        <p:nvSpPr>
          <p:cNvPr id="3" name="Plassholder for loddrett tekst 2"/>
          <p:cNvSpPr>
            <a:spLocks noGrp="1"/>
          </p:cNvSpPr>
          <p:nvPr>
            <p:ph type="body" orient="vert" idx="1"/>
          </p:nvPr>
        </p:nvSpPr>
        <p:spPr>
          <a:xfrm>
            <a:off x="457200" y="274638"/>
            <a:ext cx="6019800" cy="5851525"/>
          </a:xfrm>
          <a:prstGeom prst="rect">
            <a:avLst/>
          </a:prstGeom>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Tree>
    <p:extLst>
      <p:ext uri="{BB962C8B-B14F-4D97-AF65-F5344CB8AC3E}">
        <p14:creationId xmlns:p14="http://schemas.microsoft.com/office/powerpoint/2010/main" val="2728132135"/>
      </p:ext>
    </p:extLst>
  </p:cSld>
  <p:clrMapOvr>
    <a:masterClrMapping/>
  </p:clrMapOvr>
  <p:transition xmlns:p14="http://schemas.microsoft.com/office/powerpoint/2010/mai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685800" y="2130425"/>
            <a:ext cx="7772400" cy="1470025"/>
          </a:xfrm>
          <a:prstGeom prst="rect">
            <a:avLst/>
          </a:prstGeom>
        </p:spPr>
        <p:txBody>
          <a:bodyPr vert="horz"/>
          <a:lstStyle/>
          <a:p>
            <a:r>
              <a:rPr lang="nb-NO" smtClean="0"/>
              <a:t>Klikk for å redigere tittelstil</a:t>
            </a:r>
            <a:endParaRPr lang="nb-NO"/>
          </a:p>
        </p:txBody>
      </p:sp>
      <p:sp>
        <p:nvSpPr>
          <p:cNvPr id="3" name="Undertittel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b-NO" smtClean="0"/>
              <a:t>Klikk for å redigere undertittelstil i malen</a:t>
            </a:r>
            <a:endParaRPr lang="nb-NO"/>
          </a:p>
        </p:txBody>
      </p:sp>
    </p:spTree>
    <p:extLst>
      <p:ext uri="{BB962C8B-B14F-4D97-AF65-F5344CB8AC3E}">
        <p14:creationId xmlns:p14="http://schemas.microsoft.com/office/powerpoint/2010/main" val="963551705"/>
      </p:ext>
    </p:extLst>
  </p:cSld>
  <p:clrMapOvr>
    <a:masterClrMapping/>
  </p:clrMapOvr>
  <p:transition xmlns:p14="http://schemas.microsoft.com/office/powerpoint/2010/mai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a:xfrm>
            <a:off x="457200" y="274638"/>
            <a:ext cx="8229600" cy="1143000"/>
          </a:xfrm>
          <a:prstGeom prst="rect">
            <a:avLst/>
          </a:prstGeom>
        </p:spPr>
        <p:txBody>
          <a:bodyPr vert="horz"/>
          <a:lstStyle/>
          <a:p>
            <a:r>
              <a:rPr lang="nb-NO" smtClean="0"/>
              <a:t>Klikk for å redigere tittelstil</a:t>
            </a:r>
            <a:endParaRPr lang="nb-NO"/>
          </a:p>
        </p:txBody>
      </p:sp>
      <p:sp>
        <p:nvSpPr>
          <p:cNvPr id="3" name="Plassholder for innhold 2"/>
          <p:cNvSpPr>
            <a:spLocks noGrp="1"/>
          </p:cNvSpPr>
          <p:nvPr>
            <p:ph idx="1"/>
          </p:nvPr>
        </p:nvSpPr>
        <p:spPr>
          <a:xfrm>
            <a:off x="457200" y="1600200"/>
            <a:ext cx="8229600" cy="4525963"/>
          </a:xfrm>
          <a:prstGeom prst="rect">
            <a:avLst/>
          </a:prstGeom>
        </p:spPr>
        <p:txBody>
          <a:bodyPr vert="horz"/>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Tree>
    <p:extLst>
      <p:ext uri="{BB962C8B-B14F-4D97-AF65-F5344CB8AC3E}">
        <p14:creationId xmlns:p14="http://schemas.microsoft.com/office/powerpoint/2010/main" val="3098564169"/>
      </p:ext>
    </p:extLst>
  </p:cSld>
  <p:clrMapOvr>
    <a:masterClrMapping/>
  </p:clrMapOvr>
  <p:transition xmlns:p14="http://schemas.microsoft.com/office/powerpoint/2010/mai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Inndelingsoverskrift">
    <p:spTree>
      <p:nvGrpSpPr>
        <p:cNvPr id="1" name=""/>
        <p:cNvGrpSpPr/>
        <p:nvPr/>
      </p:nvGrpSpPr>
      <p:grpSpPr>
        <a:xfrm>
          <a:off x="0" y="0"/>
          <a:ext cx="0" cy="0"/>
          <a:chOff x="0" y="0"/>
          <a:chExt cx="0" cy="0"/>
        </a:xfrm>
      </p:grpSpPr>
      <p:sp>
        <p:nvSpPr>
          <p:cNvPr id="2" name="Tittel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nb-NO" smtClean="0"/>
              <a:t>Klikk for å redigere tittelstil</a:t>
            </a:r>
            <a:endParaRPr lang="nb-NO"/>
          </a:p>
        </p:txBody>
      </p:sp>
      <p:sp>
        <p:nvSpPr>
          <p:cNvPr id="3" name="Plassholder for tekst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b-NO" smtClean="0"/>
              <a:t>Klikk for å redigere tekststiler i malen</a:t>
            </a:r>
          </a:p>
        </p:txBody>
      </p:sp>
    </p:spTree>
    <p:extLst>
      <p:ext uri="{BB962C8B-B14F-4D97-AF65-F5344CB8AC3E}">
        <p14:creationId xmlns:p14="http://schemas.microsoft.com/office/powerpoint/2010/main" val="3851058335"/>
      </p:ext>
    </p:extLst>
  </p:cSld>
  <p:clrMapOvr>
    <a:masterClrMapping/>
  </p:clrMapOvr>
  <p:transition xmlns:p14="http://schemas.microsoft.com/office/powerpoint/2010/mai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a:xfrm>
            <a:off x="457200" y="274638"/>
            <a:ext cx="8229600" cy="1143000"/>
          </a:xfrm>
          <a:prstGeom prst="rect">
            <a:avLst/>
          </a:prstGeom>
        </p:spPr>
        <p:txBody>
          <a:bodyPr vert="horz"/>
          <a:lstStyle/>
          <a:p>
            <a:r>
              <a:rPr lang="nb-NO" smtClean="0"/>
              <a:t>Klikk for å redigere tittelstil</a:t>
            </a:r>
            <a:endParaRPr lang="nb-NO"/>
          </a:p>
        </p:txBody>
      </p:sp>
      <p:sp>
        <p:nvSpPr>
          <p:cNvPr id="3" name="Plassholder for innhold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innhold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Tree>
    <p:extLst>
      <p:ext uri="{BB962C8B-B14F-4D97-AF65-F5344CB8AC3E}">
        <p14:creationId xmlns:p14="http://schemas.microsoft.com/office/powerpoint/2010/main" val="3900033535"/>
      </p:ext>
    </p:extLst>
  </p:cSld>
  <p:clrMapOvr>
    <a:masterClrMapping/>
  </p:clrMapOvr>
  <p:transition xmlns:p14="http://schemas.microsoft.com/office/powerpoint/2010/mai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a:xfrm>
            <a:off x="457200" y="274638"/>
            <a:ext cx="8229600" cy="1143000"/>
          </a:xfrm>
          <a:prstGeom prst="rect">
            <a:avLst/>
          </a:prstGeom>
        </p:spPr>
        <p:txBody>
          <a:bodyPr vert="horz"/>
          <a:lstStyle>
            <a:lvl1pPr>
              <a:defRPr/>
            </a:lvl1pPr>
          </a:lstStyle>
          <a:p>
            <a:r>
              <a:rPr lang="nb-NO" smtClean="0"/>
              <a:t>Klikk for å redigere tittelstil</a:t>
            </a:r>
            <a:endParaRPr lang="nb-NO"/>
          </a:p>
        </p:txBody>
      </p:sp>
      <p:sp>
        <p:nvSpPr>
          <p:cNvPr id="3" name="Plassholder for tekst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4" name="Plassholder for innhold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ekst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6" name="Plassholder for innhold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Tree>
    <p:extLst>
      <p:ext uri="{BB962C8B-B14F-4D97-AF65-F5344CB8AC3E}">
        <p14:creationId xmlns:p14="http://schemas.microsoft.com/office/powerpoint/2010/main" val="4201886249"/>
      </p:ext>
    </p:extLst>
  </p:cSld>
  <p:clrMapOvr>
    <a:masterClrMapping/>
  </p:clrMapOvr>
  <p:transition xmlns:p14="http://schemas.microsoft.com/office/powerpoint/2010/mai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a:xfrm>
            <a:off x="457200" y="274638"/>
            <a:ext cx="8229600" cy="1143000"/>
          </a:xfrm>
          <a:prstGeom prst="rect">
            <a:avLst/>
          </a:prstGeom>
        </p:spPr>
        <p:txBody>
          <a:bodyPr vert="horz"/>
          <a:lstStyle/>
          <a:p>
            <a:r>
              <a:rPr lang="nb-NO" smtClean="0"/>
              <a:t>Klikk for å redigere tittelstil</a:t>
            </a:r>
            <a:endParaRPr lang="nb-NO"/>
          </a:p>
        </p:txBody>
      </p:sp>
    </p:spTree>
    <p:extLst>
      <p:ext uri="{BB962C8B-B14F-4D97-AF65-F5344CB8AC3E}">
        <p14:creationId xmlns:p14="http://schemas.microsoft.com/office/powerpoint/2010/main" val="397865086"/>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a:xfrm>
            <a:off x="457200" y="274638"/>
            <a:ext cx="8229600" cy="1143000"/>
          </a:xfrm>
          <a:prstGeom prst="rect">
            <a:avLst/>
          </a:prstGeom>
        </p:spPr>
        <p:txBody>
          <a:bodyPr vert="horz"/>
          <a:lstStyle/>
          <a:p>
            <a:r>
              <a:rPr lang="nb-NO" smtClean="0"/>
              <a:t>Klikk for å redigere tittelstil</a:t>
            </a:r>
            <a:endParaRPr lang="nb-NO"/>
          </a:p>
        </p:txBody>
      </p:sp>
      <p:sp>
        <p:nvSpPr>
          <p:cNvPr id="3" name="Plassholder for innhold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innhold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Tree>
    <p:extLst>
      <p:ext uri="{BB962C8B-B14F-4D97-AF65-F5344CB8AC3E}">
        <p14:creationId xmlns:p14="http://schemas.microsoft.com/office/powerpoint/2010/main" val="1849368789"/>
      </p:ext>
    </p:extLst>
  </p:cSld>
  <p:clrMapOvr>
    <a:masterClrMapping/>
  </p:clrMapOvr>
  <p:transition xmlns:p14="http://schemas.microsoft.com/office/powerpoint/2010/mai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903306"/>
      </p:ext>
    </p:extLst>
  </p:cSld>
  <p:clrMapOvr>
    <a:masterClrMapping/>
  </p:clrMapOvr>
  <p:transition xmlns:p14="http://schemas.microsoft.com/office/powerpoint/2010/mai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nb-NO" smtClean="0"/>
              <a:t>Klikk for å redigere tittelstil</a:t>
            </a:r>
            <a:endParaRPr lang="nb-NO"/>
          </a:p>
        </p:txBody>
      </p:sp>
      <p:sp>
        <p:nvSpPr>
          <p:cNvPr id="3" name="Plassholder for innhold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tekst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Tree>
    <p:extLst>
      <p:ext uri="{BB962C8B-B14F-4D97-AF65-F5344CB8AC3E}">
        <p14:creationId xmlns:p14="http://schemas.microsoft.com/office/powerpoint/2010/main" val="554082811"/>
      </p:ext>
    </p:extLst>
  </p:cSld>
  <p:clrMapOvr>
    <a:masterClrMapping/>
  </p:clrMapOvr>
  <p:transition xmlns:p14="http://schemas.microsoft.com/office/powerpoint/2010/mai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nb-NO" smtClean="0"/>
              <a:t>Klikk for å redigere tittelstil</a:t>
            </a:r>
            <a:endParaRPr lang="nb-NO"/>
          </a:p>
        </p:txBody>
      </p:sp>
      <p:sp>
        <p:nvSpPr>
          <p:cNvPr id="3" name="Plassholder for bilde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Tree>
    <p:extLst>
      <p:ext uri="{BB962C8B-B14F-4D97-AF65-F5344CB8AC3E}">
        <p14:creationId xmlns:p14="http://schemas.microsoft.com/office/powerpoint/2010/main" val="725845376"/>
      </p:ext>
    </p:extLst>
  </p:cSld>
  <p:clrMapOvr>
    <a:masterClrMapping/>
  </p:clrMapOvr>
  <p:transition xmlns:p14="http://schemas.microsoft.com/office/powerpoint/2010/mai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a:xfrm>
            <a:off x="457200" y="274638"/>
            <a:ext cx="8229600" cy="1143000"/>
          </a:xfrm>
          <a:prstGeom prst="rect">
            <a:avLst/>
          </a:prstGeom>
        </p:spPr>
        <p:txBody>
          <a:bodyPr vert="horz"/>
          <a:lstStyle/>
          <a:p>
            <a:r>
              <a:rPr lang="nb-NO" smtClean="0"/>
              <a:t>Klikk for å redigere tittelstil</a:t>
            </a:r>
            <a:endParaRPr lang="nb-NO"/>
          </a:p>
        </p:txBody>
      </p:sp>
      <p:sp>
        <p:nvSpPr>
          <p:cNvPr id="3" name="Plassholder for loddrett tekst 2"/>
          <p:cNvSpPr>
            <a:spLocks noGrp="1"/>
          </p:cNvSpPr>
          <p:nvPr>
            <p:ph type="body" orient="vert" idx="1"/>
          </p:nvPr>
        </p:nvSpPr>
        <p:spPr>
          <a:xfrm>
            <a:off x="457200" y="1600200"/>
            <a:ext cx="8229600" cy="4525963"/>
          </a:xfrm>
          <a:prstGeom prst="rect">
            <a:avLst/>
          </a:prstGeom>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Tree>
    <p:extLst>
      <p:ext uri="{BB962C8B-B14F-4D97-AF65-F5344CB8AC3E}">
        <p14:creationId xmlns:p14="http://schemas.microsoft.com/office/powerpoint/2010/main" val="2627300011"/>
      </p:ext>
    </p:extLst>
  </p:cSld>
  <p:clrMapOvr>
    <a:masterClrMapping/>
  </p:clrMapOvr>
  <p:transition xmlns:p14="http://schemas.microsoft.com/office/powerpoint/2010/mai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6629400" y="274638"/>
            <a:ext cx="2057400" cy="5851525"/>
          </a:xfrm>
          <a:prstGeom prst="rect">
            <a:avLst/>
          </a:prstGeom>
        </p:spPr>
        <p:txBody>
          <a:bodyPr vert="eaVert"/>
          <a:lstStyle/>
          <a:p>
            <a:r>
              <a:rPr lang="nb-NO" smtClean="0"/>
              <a:t>Klikk for å redigere tittelstil</a:t>
            </a:r>
            <a:endParaRPr lang="nb-NO"/>
          </a:p>
        </p:txBody>
      </p:sp>
      <p:sp>
        <p:nvSpPr>
          <p:cNvPr id="3" name="Plassholder for loddrett tekst 2"/>
          <p:cNvSpPr>
            <a:spLocks noGrp="1"/>
          </p:cNvSpPr>
          <p:nvPr>
            <p:ph type="body" orient="vert" idx="1"/>
          </p:nvPr>
        </p:nvSpPr>
        <p:spPr>
          <a:xfrm>
            <a:off x="457200" y="274638"/>
            <a:ext cx="6019800" cy="5851525"/>
          </a:xfrm>
          <a:prstGeom prst="rect">
            <a:avLst/>
          </a:prstGeom>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Tree>
    <p:extLst>
      <p:ext uri="{BB962C8B-B14F-4D97-AF65-F5344CB8AC3E}">
        <p14:creationId xmlns:p14="http://schemas.microsoft.com/office/powerpoint/2010/main" val="1667138268"/>
      </p:ext>
    </p:extLst>
  </p:cSld>
  <p:clrMapOvr>
    <a:masterClrMapping/>
  </p:clrMapOvr>
  <p:transition xmlns:p14="http://schemas.microsoft.com/office/powerpoint/2010/mai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685800" y="2130425"/>
            <a:ext cx="7772400" cy="1470025"/>
          </a:xfrm>
          <a:prstGeom prst="rect">
            <a:avLst/>
          </a:prstGeom>
        </p:spPr>
        <p:txBody>
          <a:bodyPr vert="horz"/>
          <a:lstStyle/>
          <a:p>
            <a:r>
              <a:rPr lang="nb-NO" smtClean="0"/>
              <a:t>Klikk for å redigere tittelstil</a:t>
            </a:r>
            <a:endParaRPr lang="nb-NO"/>
          </a:p>
        </p:txBody>
      </p:sp>
      <p:sp>
        <p:nvSpPr>
          <p:cNvPr id="3" name="Undertittel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b-NO" smtClean="0"/>
              <a:t>Klikk for å redigere undertittelstil i malen</a:t>
            </a:r>
            <a:endParaRPr lang="nb-NO"/>
          </a:p>
        </p:txBody>
      </p:sp>
    </p:spTree>
    <p:extLst>
      <p:ext uri="{BB962C8B-B14F-4D97-AF65-F5344CB8AC3E}">
        <p14:creationId xmlns:p14="http://schemas.microsoft.com/office/powerpoint/2010/main" val="1135163101"/>
      </p:ext>
    </p:extLst>
  </p:cSld>
  <p:clrMapOvr>
    <a:masterClrMapping/>
  </p:clrMapOvr>
  <p:transition xmlns:p14="http://schemas.microsoft.com/office/powerpoint/2010/mai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a:xfrm>
            <a:off x="457200" y="274638"/>
            <a:ext cx="8229600" cy="1143000"/>
          </a:xfrm>
          <a:prstGeom prst="rect">
            <a:avLst/>
          </a:prstGeom>
        </p:spPr>
        <p:txBody>
          <a:bodyPr vert="horz"/>
          <a:lstStyle/>
          <a:p>
            <a:r>
              <a:rPr lang="nb-NO" smtClean="0"/>
              <a:t>Klikk for å redigere tittelstil</a:t>
            </a:r>
            <a:endParaRPr lang="nb-NO"/>
          </a:p>
        </p:txBody>
      </p:sp>
      <p:sp>
        <p:nvSpPr>
          <p:cNvPr id="3" name="Plassholder for innhold 2"/>
          <p:cNvSpPr>
            <a:spLocks noGrp="1"/>
          </p:cNvSpPr>
          <p:nvPr>
            <p:ph idx="1"/>
          </p:nvPr>
        </p:nvSpPr>
        <p:spPr>
          <a:xfrm>
            <a:off x="457200" y="1600200"/>
            <a:ext cx="8229600" cy="4525963"/>
          </a:xfrm>
          <a:prstGeom prst="rect">
            <a:avLst/>
          </a:prstGeom>
        </p:spPr>
        <p:txBody>
          <a:bodyPr vert="horz"/>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Tree>
    <p:extLst>
      <p:ext uri="{BB962C8B-B14F-4D97-AF65-F5344CB8AC3E}">
        <p14:creationId xmlns:p14="http://schemas.microsoft.com/office/powerpoint/2010/main" val="2997283034"/>
      </p:ext>
    </p:extLst>
  </p:cSld>
  <p:clrMapOvr>
    <a:masterClrMapping/>
  </p:clrMapOvr>
  <p:transition xmlns:p14="http://schemas.microsoft.com/office/powerpoint/2010/mai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Inndelingsoverskrift">
    <p:spTree>
      <p:nvGrpSpPr>
        <p:cNvPr id="1" name=""/>
        <p:cNvGrpSpPr/>
        <p:nvPr/>
      </p:nvGrpSpPr>
      <p:grpSpPr>
        <a:xfrm>
          <a:off x="0" y="0"/>
          <a:ext cx="0" cy="0"/>
          <a:chOff x="0" y="0"/>
          <a:chExt cx="0" cy="0"/>
        </a:xfrm>
      </p:grpSpPr>
      <p:sp>
        <p:nvSpPr>
          <p:cNvPr id="2" name="Tittel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nb-NO" smtClean="0"/>
              <a:t>Klikk for å redigere tittelstil</a:t>
            </a:r>
            <a:endParaRPr lang="nb-NO"/>
          </a:p>
        </p:txBody>
      </p:sp>
      <p:sp>
        <p:nvSpPr>
          <p:cNvPr id="3" name="Plassholder for tekst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b-NO" smtClean="0"/>
              <a:t>Klikk for å redigere tekststiler i malen</a:t>
            </a:r>
          </a:p>
        </p:txBody>
      </p:sp>
    </p:spTree>
    <p:extLst>
      <p:ext uri="{BB962C8B-B14F-4D97-AF65-F5344CB8AC3E}">
        <p14:creationId xmlns:p14="http://schemas.microsoft.com/office/powerpoint/2010/main" val="1293002079"/>
      </p:ext>
    </p:extLst>
  </p:cSld>
  <p:clrMapOvr>
    <a:masterClrMapping/>
  </p:clrMapOvr>
  <p:transition xmlns:p14="http://schemas.microsoft.com/office/powerpoint/2010/mai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a:xfrm>
            <a:off x="457200" y="274638"/>
            <a:ext cx="8229600" cy="1143000"/>
          </a:xfrm>
          <a:prstGeom prst="rect">
            <a:avLst/>
          </a:prstGeom>
        </p:spPr>
        <p:txBody>
          <a:bodyPr vert="horz"/>
          <a:lstStyle/>
          <a:p>
            <a:r>
              <a:rPr lang="nb-NO" smtClean="0"/>
              <a:t>Klikk for å redigere tittelstil</a:t>
            </a:r>
            <a:endParaRPr lang="nb-NO"/>
          </a:p>
        </p:txBody>
      </p:sp>
      <p:sp>
        <p:nvSpPr>
          <p:cNvPr id="3" name="Plassholder for innhold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innhold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Tree>
    <p:extLst>
      <p:ext uri="{BB962C8B-B14F-4D97-AF65-F5344CB8AC3E}">
        <p14:creationId xmlns:p14="http://schemas.microsoft.com/office/powerpoint/2010/main" val="3295821038"/>
      </p:ext>
    </p:extLst>
  </p:cSld>
  <p:clrMapOvr>
    <a:masterClrMapping/>
  </p:clrMapOvr>
  <p:transition xmlns:p14="http://schemas.microsoft.com/office/powerpoint/2010/mai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a:xfrm>
            <a:off x="457200" y="274638"/>
            <a:ext cx="8229600" cy="1143000"/>
          </a:xfrm>
          <a:prstGeom prst="rect">
            <a:avLst/>
          </a:prstGeom>
        </p:spPr>
        <p:txBody>
          <a:bodyPr vert="horz"/>
          <a:lstStyle>
            <a:lvl1pPr>
              <a:defRPr/>
            </a:lvl1pPr>
          </a:lstStyle>
          <a:p>
            <a:r>
              <a:rPr lang="nb-NO" smtClean="0"/>
              <a:t>Klikk for å redigere tittelstil</a:t>
            </a:r>
            <a:endParaRPr lang="nb-NO"/>
          </a:p>
        </p:txBody>
      </p:sp>
      <p:sp>
        <p:nvSpPr>
          <p:cNvPr id="3" name="Plassholder for tekst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4" name="Plassholder for innhold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ekst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6" name="Plassholder for innhold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Tree>
    <p:extLst>
      <p:ext uri="{BB962C8B-B14F-4D97-AF65-F5344CB8AC3E}">
        <p14:creationId xmlns:p14="http://schemas.microsoft.com/office/powerpoint/2010/main" val="1959781871"/>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a:xfrm>
            <a:off x="457200" y="274638"/>
            <a:ext cx="8229600" cy="1143000"/>
          </a:xfrm>
          <a:prstGeom prst="rect">
            <a:avLst/>
          </a:prstGeom>
        </p:spPr>
        <p:txBody>
          <a:bodyPr vert="horz"/>
          <a:lstStyle>
            <a:lvl1pPr>
              <a:defRPr/>
            </a:lvl1pPr>
          </a:lstStyle>
          <a:p>
            <a:r>
              <a:rPr lang="nb-NO" smtClean="0"/>
              <a:t>Klikk for å redigere tittelstil</a:t>
            </a:r>
            <a:endParaRPr lang="nb-NO"/>
          </a:p>
        </p:txBody>
      </p:sp>
      <p:sp>
        <p:nvSpPr>
          <p:cNvPr id="3" name="Plassholder for tekst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4" name="Plassholder for innhold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ekst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6" name="Plassholder for innhold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Tree>
    <p:extLst>
      <p:ext uri="{BB962C8B-B14F-4D97-AF65-F5344CB8AC3E}">
        <p14:creationId xmlns:p14="http://schemas.microsoft.com/office/powerpoint/2010/main" val="2496558824"/>
      </p:ext>
    </p:extLst>
  </p:cSld>
  <p:clrMapOvr>
    <a:masterClrMapping/>
  </p:clrMapOvr>
  <p:transition xmlns:p14="http://schemas.microsoft.com/office/powerpoint/2010/mai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a:xfrm>
            <a:off x="457200" y="274638"/>
            <a:ext cx="8229600" cy="1143000"/>
          </a:xfrm>
          <a:prstGeom prst="rect">
            <a:avLst/>
          </a:prstGeom>
        </p:spPr>
        <p:txBody>
          <a:bodyPr vert="horz"/>
          <a:lstStyle/>
          <a:p>
            <a:r>
              <a:rPr lang="nb-NO" smtClean="0"/>
              <a:t>Klikk for å redigere tittelstil</a:t>
            </a:r>
            <a:endParaRPr lang="nb-NO"/>
          </a:p>
        </p:txBody>
      </p:sp>
    </p:spTree>
    <p:extLst>
      <p:ext uri="{BB962C8B-B14F-4D97-AF65-F5344CB8AC3E}">
        <p14:creationId xmlns:p14="http://schemas.microsoft.com/office/powerpoint/2010/main" val="3544860675"/>
      </p:ext>
    </p:extLst>
  </p:cSld>
  <p:clrMapOvr>
    <a:masterClrMapping/>
  </p:clrMapOvr>
  <p:transition xmlns:p14="http://schemas.microsoft.com/office/powerpoint/2010/mai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0924755"/>
      </p:ext>
    </p:extLst>
  </p:cSld>
  <p:clrMapOvr>
    <a:masterClrMapping/>
  </p:clrMapOvr>
  <p:transition xmlns:p14="http://schemas.microsoft.com/office/powerpoint/2010/mai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nb-NO" smtClean="0"/>
              <a:t>Klikk for å redigere tittelstil</a:t>
            </a:r>
            <a:endParaRPr lang="nb-NO"/>
          </a:p>
        </p:txBody>
      </p:sp>
      <p:sp>
        <p:nvSpPr>
          <p:cNvPr id="3" name="Plassholder for innhold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tekst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Tree>
    <p:extLst>
      <p:ext uri="{BB962C8B-B14F-4D97-AF65-F5344CB8AC3E}">
        <p14:creationId xmlns:p14="http://schemas.microsoft.com/office/powerpoint/2010/main" val="1037924091"/>
      </p:ext>
    </p:extLst>
  </p:cSld>
  <p:clrMapOvr>
    <a:masterClrMapping/>
  </p:clrMapOvr>
  <p:transition xmlns:p14="http://schemas.microsoft.com/office/powerpoint/2010/mai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nb-NO" smtClean="0"/>
              <a:t>Klikk for å redigere tittelstil</a:t>
            </a:r>
            <a:endParaRPr lang="nb-NO"/>
          </a:p>
        </p:txBody>
      </p:sp>
      <p:sp>
        <p:nvSpPr>
          <p:cNvPr id="3" name="Plassholder for bilde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Tree>
    <p:extLst>
      <p:ext uri="{BB962C8B-B14F-4D97-AF65-F5344CB8AC3E}">
        <p14:creationId xmlns:p14="http://schemas.microsoft.com/office/powerpoint/2010/main" val="939790499"/>
      </p:ext>
    </p:extLst>
  </p:cSld>
  <p:clrMapOvr>
    <a:masterClrMapping/>
  </p:clrMapOvr>
  <p:transition xmlns:p14="http://schemas.microsoft.com/office/powerpoint/2010/mai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a:xfrm>
            <a:off x="457200" y="274638"/>
            <a:ext cx="8229600" cy="1143000"/>
          </a:xfrm>
          <a:prstGeom prst="rect">
            <a:avLst/>
          </a:prstGeom>
        </p:spPr>
        <p:txBody>
          <a:bodyPr vert="horz"/>
          <a:lstStyle/>
          <a:p>
            <a:r>
              <a:rPr lang="nb-NO" smtClean="0"/>
              <a:t>Klikk for å redigere tittelstil</a:t>
            </a:r>
            <a:endParaRPr lang="nb-NO"/>
          </a:p>
        </p:txBody>
      </p:sp>
      <p:sp>
        <p:nvSpPr>
          <p:cNvPr id="3" name="Plassholder for loddrett tekst 2"/>
          <p:cNvSpPr>
            <a:spLocks noGrp="1"/>
          </p:cNvSpPr>
          <p:nvPr>
            <p:ph type="body" orient="vert" idx="1"/>
          </p:nvPr>
        </p:nvSpPr>
        <p:spPr>
          <a:xfrm>
            <a:off x="457200" y="1600200"/>
            <a:ext cx="8229600" cy="4525963"/>
          </a:xfrm>
          <a:prstGeom prst="rect">
            <a:avLst/>
          </a:prstGeom>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Tree>
    <p:extLst>
      <p:ext uri="{BB962C8B-B14F-4D97-AF65-F5344CB8AC3E}">
        <p14:creationId xmlns:p14="http://schemas.microsoft.com/office/powerpoint/2010/main" val="2329677202"/>
      </p:ext>
    </p:extLst>
  </p:cSld>
  <p:clrMapOvr>
    <a:masterClrMapping/>
  </p:clrMapOvr>
  <p:transition xmlns:p14="http://schemas.microsoft.com/office/powerpoint/2010/mai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6629400" y="274638"/>
            <a:ext cx="2057400" cy="5851525"/>
          </a:xfrm>
          <a:prstGeom prst="rect">
            <a:avLst/>
          </a:prstGeom>
        </p:spPr>
        <p:txBody>
          <a:bodyPr vert="eaVert"/>
          <a:lstStyle/>
          <a:p>
            <a:r>
              <a:rPr lang="nb-NO" smtClean="0"/>
              <a:t>Klikk for å redigere tittelstil</a:t>
            </a:r>
            <a:endParaRPr lang="nb-NO"/>
          </a:p>
        </p:txBody>
      </p:sp>
      <p:sp>
        <p:nvSpPr>
          <p:cNvPr id="3" name="Plassholder for loddrett tekst 2"/>
          <p:cNvSpPr>
            <a:spLocks noGrp="1"/>
          </p:cNvSpPr>
          <p:nvPr>
            <p:ph type="body" orient="vert" idx="1"/>
          </p:nvPr>
        </p:nvSpPr>
        <p:spPr>
          <a:xfrm>
            <a:off x="457200" y="274638"/>
            <a:ext cx="6019800" cy="5851525"/>
          </a:xfrm>
          <a:prstGeom prst="rect">
            <a:avLst/>
          </a:prstGeom>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Tree>
    <p:extLst>
      <p:ext uri="{BB962C8B-B14F-4D97-AF65-F5344CB8AC3E}">
        <p14:creationId xmlns:p14="http://schemas.microsoft.com/office/powerpoint/2010/main" val="3979817636"/>
      </p:ext>
    </p:extLst>
  </p:cSld>
  <p:clrMapOvr>
    <a:masterClrMapping/>
  </p:clrMapOvr>
  <p:transition xmlns:p14="http://schemas.microsoft.com/office/powerpoint/2010/mai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685800" y="2130425"/>
            <a:ext cx="7772400" cy="1470025"/>
          </a:xfrm>
          <a:prstGeom prst="rect">
            <a:avLst/>
          </a:prstGeom>
        </p:spPr>
        <p:txBody>
          <a:bodyPr vert="horz"/>
          <a:lstStyle/>
          <a:p>
            <a:r>
              <a:rPr lang="nb-NO" smtClean="0"/>
              <a:t>Klikk for å redigere tittelstil</a:t>
            </a:r>
            <a:endParaRPr lang="nb-NO"/>
          </a:p>
        </p:txBody>
      </p:sp>
      <p:sp>
        <p:nvSpPr>
          <p:cNvPr id="3" name="Undertittel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b-NO" smtClean="0"/>
              <a:t>Klikk for å redigere undertittelstil i malen</a:t>
            </a:r>
            <a:endParaRPr lang="nb-NO"/>
          </a:p>
        </p:txBody>
      </p:sp>
    </p:spTree>
    <p:extLst>
      <p:ext uri="{BB962C8B-B14F-4D97-AF65-F5344CB8AC3E}">
        <p14:creationId xmlns:p14="http://schemas.microsoft.com/office/powerpoint/2010/main" val="2422936931"/>
      </p:ext>
    </p:extLst>
  </p:cSld>
  <p:clrMapOvr>
    <a:masterClrMapping/>
  </p:clrMapOvr>
  <p:transition xmlns:p14="http://schemas.microsoft.com/office/powerpoint/2010/mai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a:xfrm>
            <a:off x="457200" y="274638"/>
            <a:ext cx="8229600" cy="1143000"/>
          </a:xfrm>
          <a:prstGeom prst="rect">
            <a:avLst/>
          </a:prstGeom>
        </p:spPr>
        <p:txBody>
          <a:bodyPr vert="horz"/>
          <a:lstStyle/>
          <a:p>
            <a:r>
              <a:rPr lang="nb-NO" smtClean="0"/>
              <a:t>Klikk for å redigere tittelstil</a:t>
            </a:r>
            <a:endParaRPr lang="nb-NO"/>
          </a:p>
        </p:txBody>
      </p:sp>
      <p:sp>
        <p:nvSpPr>
          <p:cNvPr id="3" name="Plassholder for innhold 2"/>
          <p:cNvSpPr>
            <a:spLocks noGrp="1"/>
          </p:cNvSpPr>
          <p:nvPr>
            <p:ph idx="1"/>
          </p:nvPr>
        </p:nvSpPr>
        <p:spPr>
          <a:xfrm>
            <a:off x="457200" y="1600200"/>
            <a:ext cx="8229600" cy="4525963"/>
          </a:xfrm>
          <a:prstGeom prst="rect">
            <a:avLst/>
          </a:prstGeom>
        </p:spPr>
        <p:txBody>
          <a:bodyPr vert="horz"/>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Tree>
    <p:extLst>
      <p:ext uri="{BB962C8B-B14F-4D97-AF65-F5344CB8AC3E}">
        <p14:creationId xmlns:p14="http://schemas.microsoft.com/office/powerpoint/2010/main" val="2984962791"/>
      </p:ext>
    </p:extLst>
  </p:cSld>
  <p:clrMapOvr>
    <a:masterClrMapping/>
  </p:clrMapOvr>
  <p:transition xmlns:p14="http://schemas.microsoft.com/office/powerpoint/2010/mai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Inndelingsoverskrift">
    <p:spTree>
      <p:nvGrpSpPr>
        <p:cNvPr id="1" name=""/>
        <p:cNvGrpSpPr/>
        <p:nvPr/>
      </p:nvGrpSpPr>
      <p:grpSpPr>
        <a:xfrm>
          <a:off x="0" y="0"/>
          <a:ext cx="0" cy="0"/>
          <a:chOff x="0" y="0"/>
          <a:chExt cx="0" cy="0"/>
        </a:xfrm>
      </p:grpSpPr>
      <p:sp>
        <p:nvSpPr>
          <p:cNvPr id="2" name="Tittel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nb-NO" smtClean="0"/>
              <a:t>Klikk for å redigere tittelstil</a:t>
            </a:r>
            <a:endParaRPr lang="nb-NO"/>
          </a:p>
        </p:txBody>
      </p:sp>
      <p:sp>
        <p:nvSpPr>
          <p:cNvPr id="3" name="Plassholder for tekst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b-NO" smtClean="0"/>
              <a:t>Klikk for å redigere tekststiler i malen</a:t>
            </a:r>
          </a:p>
        </p:txBody>
      </p:sp>
    </p:spTree>
    <p:extLst>
      <p:ext uri="{BB962C8B-B14F-4D97-AF65-F5344CB8AC3E}">
        <p14:creationId xmlns:p14="http://schemas.microsoft.com/office/powerpoint/2010/main" val="3079297081"/>
      </p:ext>
    </p:extLst>
  </p:cSld>
  <p:clrMapOvr>
    <a:masterClrMapping/>
  </p:clrMapOvr>
  <p:transition xmlns:p14="http://schemas.microsoft.com/office/powerpoint/2010/mai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a:xfrm>
            <a:off x="457200" y="274638"/>
            <a:ext cx="8229600" cy="1143000"/>
          </a:xfrm>
          <a:prstGeom prst="rect">
            <a:avLst/>
          </a:prstGeom>
        </p:spPr>
        <p:txBody>
          <a:bodyPr vert="horz"/>
          <a:lstStyle/>
          <a:p>
            <a:r>
              <a:rPr lang="nb-NO" smtClean="0"/>
              <a:t>Klikk for å redigere tittelstil</a:t>
            </a:r>
            <a:endParaRPr lang="nb-NO"/>
          </a:p>
        </p:txBody>
      </p:sp>
      <p:sp>
        <p:nvSpPr>
          <p:cNvPr id="3" name="Plassholder for innhold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innhold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Tree>
    <p:extLst>
      <p:ext uri="{BB962C8B-B14F-4D97-AF65-F5344CB8AC3E}">
        <p14:creationId xmlns:p14="http://schemas.microsoft.com/office/powerpoint/2010/main" val="3306788590"/>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a:xfrm>
            <a:off x="457200" y="274638"/>
            <a:ext cx="8229600" cy="1143000"/>
          </a:xfrm>
          <a:prstGeom prst="rect">
            <a:avLst/>
          </a:prstGeom>
        </p:spPr>
        <p:txBody>
          <a:bodyPr vert="horz"/>
          <a:lstStyle/>
          <a:p>
            <a:r>
              <a:rPr lang="nb-NO" smtClean="0"/>
              <a:t>Klikk for å redigere tittelstil</a:t>
            </a:r>
            <a:endParaRPr lang="nb-NO"/>
          </a:p>
        </p:txBody>
      </p:sp>
    </p:spTree>
    <p:extLst>
      <p:ext uri="{BB962C8B-B14F-4D97-AF65-F5344CB8AC3E}">
        <p14:creationId xmlns:p14="http://schemas.microsoft.com/office/powerpoint/2010/main" val="2730543951"/>
      </p:ext>
    </p:extLst>
  </p:cSld>
  <p:clrMapOvr>
    <a:masterClrMapping/>
  </p:clrMapOvr>
  <p:transition xmlns:p14="http://schemas.microsoft.com/office/powerpoint/2010/mai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a:xfrm>
            <a:off x="457200" y="274638"/>
            <a:ext cx="8229600" cy="1143000"/>
          </a:xfrm>
          <a:prstGeom prst="rect">
            <a:avLst/>
          </a:prstGeom>
        </p:spPr>
        <p:txBody>
          <a:bodyPr vert="horz"/>
          <a:lstStyle>
            <a:lvl1pPr>
              <a:defRPr/>
            </a:lvl1pPr>
          </a:lstStyle>
          <a:p>
            <a:r>
              <a:rPr lang="nb-NO" smtClean="0"/>
              <a:t>Klikk for å redigere tittelstil</a:t>
            </a:r>
            <a:endParaRPr lang="nb-NO"/>
          </a:p>
        </p:txBody>
      </p:sp>
      <p:sp>
        <p:nvSpPr>
          <p:cNvPr id="3" name="Plassholder for tekst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4" name="Plassholder for innhold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5" name="Plassholder for tekst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Klikk for å redigere tekststiler i malen</a:t>
            </a:r>
          </a:p>
        </p:txBody>
      </p:sp>
      <p:sp>
        <p:nvSpPr>
          <p:cNvPr id="6" name="Plassholder for innhold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Tree>
    <p:extLst>
      <p:ext uri="{BB962C8B-B14F-4D97-AF65-F5344CB8AC3E}">
        <p14:creationId xmlns:p14="http://schemas.microsoft.com/office/powerpoint/2010/main" val="2840746181"/>
      </p:ext>
    </p:extLst>
  </p:cSld>
  <p:clrMapOvr>
    <a:masterClrMapping/>
  </p:clrMapOvr>
  <p:transition xmlns:p14="http://schemas.microsoft.com/office/powerpoint/2010/mai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a:xfrm>
            <a:off x="457200" y="274638"/>
            <a:ext cx="8229600" cy="1143000"/>
          </a:xfrm>
          <a:prstGeom prst="rect">
            <a:avLst/>
          </a:prstGeom>
        </p:spPr>
        <p:txBody>
          <a:bodyPr vert="horz"/>
          <a:lstStyle/>
          <a:p>
            <a:r>
              <a:rPr lang="nb-NO" smtClean="0"/>
              <a:t>Klikk for å redigere tittelstil</a:t>
            </a:r>
            <a:endParaRPr lang="nb-NO"/>
          </a:p>
        </p:txBody>
      </p:sp>
    </p:spTree>
    <p:extLst>
      <p:ext uri="{BB962C8B-B14F-4D97-AF65-F5344CB8AC3E}">
        <p14:creationId xmlns:p14="http://schemas.microsoft.com/office/powerpoint/2010/main" val="244964919"/>
      </p:ext>
    </p:extLst>
  </p:cSld>
  <p:clrMapOvr>
    <a:masterClrMapping/>
  </p:clrMapOvr>
  <p:transition xmlns:p14="http://schemas.microsoft.com/office/powerpoint/2010/mai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226854"/>
      </p:ext>
    </p:extLst>
  </p:cSld>
  <p:clrMapOvr>
    <a:masterClrMapping/>
  </p:clrMapOvr>
  <p:transition xmlns:p14="http://schemas.microsoft.com/office/powerpoint/2010/mai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nb-NO" smtClean="0"/>
              <a:t>Klikk for å redigere tittelstil</a:t>
            </a:r>
            <a:endParaRPr lang="nb-NO"/>
          </a:p>
        </p:txBody>
      </p:sp>
      <p:sp>
        <p:nvSpPr>
          <p:cNvPr id="3" name="Plassholder for innhold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tekst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Tree>
    <p:extLst>
      <p:ext uri="{BB962C8B-B14F-4D97-AF65-F5344CB8AC3E}">
        <p14:creationId xmlns:p14="http://schemas.microsoft.com/office/powerpoint/2010/main" val="3482313829"/>
      </p:ext>
    </p:extLst>
  </p:cSld>
  <p:clrMapOvr>
    <a:masterClrMapping/>
  </p:clrMapOvr>
  <p:transition xmlns:p14="http://schemas.microsoft.com/office/powerpoint/2010/mai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nb-NO" smtClean="0"/>
              <a:t>Klikk for å redigere tittelstil</a:t>
            </a:r>
            <a:endParaRPr lang="nb-NO"/>
          </a:p>
        </p:txBody>
      </p:sp>
      <p:sp>
        <p:nvSpPr>
          <p:cNvPr id="3" name="Plassholder for bilde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Tree>
    <p:extLst>
      <p:ext uri="{BB962C8B-B14F-4D97-AF65-F5344CB8AC3E}">
        <p14:creationId xmlns:p14="http://schemas.microsoft.com/office/powerpoint/2010/main" val="3119006678"/>
      </p:ext>
    </p:extLst>
  </p:cSld>
  <p:clrMapOvr>
    <a:masterClrMapping/>
  </p:clrMapOvr>
  <p:transition xmlns:p14="http://schemas.microsoft.com/office/powerpoint/2010/mai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p:cNvSpPr>
            <a:spLocks noGrp="1"/>
          </p:cNvSpPr>
          <p:nvPr>
            <p:ph type="title"/>
          </p:nvPr>
        </p:nvSpPr>
        <p:spPr>
          <a:xfrm>
            <a:off x="457200" y="274638"/>
            <a:ext cx="8229600" cy="1143000"/>
          </a:xfrm>
          <a:prstGeom prst="rect">
            <a:avLst/>
          </a:prstGeom>
        </p:spPr>
        <p:txBody>
          <a:bodyPr vert="horz"/>
          <a:lstStyle/>
          <a:p>
            <a:r>
              <a:rPr lang="nb-NO" smtClean="0"/>
              <a:t>Klikk for å redigere tittelstil</a:t>
            </a:r>
            <a:endParaRPr lang="nb-NO"/>
          </a:p>
        </p:txBody>
      </p:sp>
      <p:sp>
        <p:nvSpPr>
          <p:cNvPr id="3" name="Plassholder for loddrett tekst 2"/>
          <p:cNvSpPr>
            <a:spLocks noGrp="1"/>
          </p:cNvSpPr>
          <p:nvPr>
            <p:ph type="body" orient="vert" idx="1"/>
          </p:nvPr>
        </p:nvSpPr>
        <p:spPr>
          <a:xfrm>
            <a:off x="457200" y="1600200"/>
            <a:ext cx="8229600" cy="4525963"/>
          </a:xfrm>
          <a:prstGeom prst="rect">
            <a:avLst/>
          </a:prstGeom>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Tree>
    <p:extLst>
      <p:ext uri="{BB962C8B-B14F-4D97-AF65-F5344CB8AC3E}">
        <p14:creationId xmlns:p14="http://schemas.microsoft.com/office/powerpoint/2010/main" val="2387991064"/>
      </p:ext>
    </p:extLst>
  </p:cSld>
  <p:clrMapOvr>
    <a:masterClrMapping/>
  </p:clrMapOvr>
  <p:transition xmlns:p14="http://schemas.microsoft.com/office/powerpoint/2010/mai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p:cNvSpPr>
            <a:spLocks noGrp="1"/>
          </p:cNvSpPr>
          <p:nvPr>
            <p:ph type="title" orient="vert"/>
          </p:nvPr>
        </p:nvSpPr>
        <p:spPr>
          <a:xfrm>
            <a:off x="6629400" y="274638"/>
            <a:ext cx="2057400" cy="5851525"/>
          </a:xfrm>
          <a:prstGeom prst="rect">
            <a:avLst/>
          </a:prstGeom>
        </p:spPr>
        <p:txBody>
          <a:bodyPr vert="eaVert"/>
          <a:lstStyle/>
          <a:p>
            <a:r>
              <a:rPr lang="nb-NO" smtClean="0"/>
              <a:t>Klikk for å redigere tittelstil</a:t>
            </a:r>
            <a:endParaRPr lang="nb-NO"/>
          </a:p>
        </p:txBody>
      </p:sp>
      <p:sp>
        <p:nvSpPr>
          <p:cNvPr id="3" name="Plassholder for loddrett tekst 2"/>
          <p:cNvSpPr>
            <a:spLocks noGrp="1"/>
          </p:cNvSpPr>
          <p:nvPr>
            <p:ph type="body" orient="vert" idx="1"/>
          </p:nvPr>
        </p:nvSpPr>
        <p:spPr>
          <a:xfrm>
            <a:off x="457200" y="274638"/>
            <a:ext cx="6019800" cy="5851525"/>
          </a:xfrm>
          <a:prstGeom prst="rect">
            <a:avLst/>
          </a:prstGeom>
        </p:spPr>
        <p:txBody>
          <a:bodyPr vert="eaVert"/>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Tree>
    <p:extLst>
      <p:ext uri="{BB962C8B-B14F-4D97-AF65-F5344CB8AC3E}">
        <p14:creationId xmlns:p14="http://schemas.microsoft.com/office/powerpoint/2010/main" val="2691832270"/>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2484701"/>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nb-NO" smtClean="0"/>
              <a:t>Klikk for å redigere tittelstil</a:t>
            </a:r>
            <a:endParaRPr lang="nb-NO"/>
          </a:p>
        </p:txBody>
      </p:sp>
      <p:sp>
        <p:nvSpPr>
          <p:cNvPr id="3" name="Plassholder for innhold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nb-NO"/>
          </a:p>
        </p:txBody>
      </p:sp>
      <p:sp>
        <p:nvSpPr>
          <p:cNvPr id="4" name="Plassholder for tekst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Tree>
    <p:extLst>
      <p:ext uri="{BB962C8B-B14F-4D97-AF65-F5344CB8AC3E}">
        <p14:creationId xmlns:p14="http://schemas.microsoft.com/office/powerpoint/2010/main" val="483571699"/>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nb-NO" smtClean="0"/>
              <a:t>Klikk for å redigere tittelstil</a:t>
            </a:r>
            <a:endParaRPr lang="nb-NO"/>
          </a:p>
        </p:txBody>
      </p:sp>
      <p:sp>
        <p:nvSpPr>
          <p:cNvPr id="3" name="Plassholder for bilde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Klikk for å redigere tekststiler i malen</a:t>
            </a:r>
          </a:p>
        </p:txBody>
      </p:sp>
    </p:spTree>
    <p:extLst>
      <p:ext uri="{BB962C8B-B14F-4D97-AF65-F5344CB8AC3E}">
        <p14:creationId xmlns:p14="http://schemas.microsoft.com/office/powerpoint/2010/main" val="1453182906"/>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theme" Target="../theme/theme5.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6.xml"/><Relationship Id="rId12" Type="http://schemas.openxmlformats.org/officeDocument/2006/relationships/theme" Target="../theme/theme6.xml"/><Relationship Id="rId13" Type="http://schemas.openxmlformats.org/officeDocument/2006/relationships/image" Target="../media/image1.png"/><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9" Type="http://schemas.openxmlformats.org/officeDocument/2006/relationships/slideLayout" Target="../slideLayouts/slideLayout64.xml"/><Relationship Id="rId10"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transition xmlns:p14="http://schemas.microsoft.com/office/powerpoint/2010/main"/>
  <p:txStyles>
    <p:titleStyle>
      <a:lvl1pPr marL="39688" algn="ctr" rtl="0" fontAlgn="base">
        <a:spcBef>
          <a:spcPct val="0"/>
        </a:spcBef>
        <a:spcAft>
          <a:spcPct val="0"/>
        </a:spcAft>
        <a:defRPr sz="4400">
          <a:solidFill>
            <a:schemeClr val="tx1"/>
          </a:solidFill>
          <a:latin typeface="+mj-lt"/>
          <a:ea typeface="+mj-ea"/>
          <a:cs typeface="+mj-cs"/>
          <a:sym typeface="Times New Roman" charset="0"/>
        </a:defRPr>
      </a:lvl1pPr>
      <a:lvl2pPr marL="39688" algn="ctr" rtl="0" fontAlgn="base">
        <a:spcBef>
          <a:spcPct val="0"/>
        </a:spcBef>
        <a:spcAft>
          <a:spcPct val="0"/>
        </a:spcAft>
        <a:defRPr sz="4400">
          <a:solidFill>
            <a:schemeClr val="tx1"/>
          </a:solidFill>
          <a:latin typeface="Times New Roman" charset="0"/>
          <a:ea typeface="ヒラギノ明朝 ProN W3" charset="0"/>
          <a:cs typeface="ヒラギノ明朝 ProN W3" charset="0"/>
          <a:sym typeface="Times New Roman" charset="0"/>
        </a:defRPr>
      </a:lvl2pPr>
      <a:lvl3pPr marL="39688" algn="ctr" rtl="0" fontAlgn="base">
        <a:spcBef>
          <a:spcPct val="0"/>
        </a:spcBef>
        <a:spcAft>
          <a:spcPct val="0"/>
        </a:spcAft>
        <a:defRPr sz="4400">
          <a:solidFill>
            <a:schemeClr val="tx1"/>
          </a:solidFill>
          <a:latin typeface="Times New Roman" charset="0"/>
          <a:ea typeface="ヒラギノ明朝 ProN W3" charset="0"/>
          <a:cs typeface="ヒラギノ明朝 ProN W3" charset="0"/>
          <a:sym typeface="Times New Roman" charset="0"/>
        </a:defRPr>
      </a:lvl3pPr>
      <a:lvl4pPr marL="39688" algn="ctr" rtl="0" fontAlgn="base">
        <a:spcBef>
          <a:spcPct val="0"/>
        </a:spcBef>
        <a:spcAft>
          <a:spcPct val="0"/>
        </a:spcAft>
        <a:defRPr sz="4400">
          <a:solidFill>
            <a:schemeClr val="tx1"/>
          </a:solidFill>
          <a:latin typeface="Times New Roman" charset="0"/>
          <a:ea typeface="ヒラギノ明朝 ProN W3" charset="0"/>
          <a:cs typeface="ヒラギノ明朝 ProN W3" charset="0"/>
          <a:sym typeface="Times New Roman" charset="0"/>
        </a:defRPr>
      </a:lvl4pPr>
      <a:lvl5pPr marL="39688" algn="ctr" rtl="0" fontAlgn="base">
        <a:spcBef>
          <a:spcPct val="0"/>
        </a:spcBef>
        <a:spcAft>
          <a:spcPct val="0"/>
        </a:spcAft>
        <a:defRPr sz="4400">
          <a:solidFill>
            <a:schemeClr val="tx1"/>
          </a:solidFill>
          <a:latin typeface="Times New Roman" charset="0"/>
          <a:ea typeface="ヒラギノ明朝 ProN W3" charset="0"/>
          <a:cs typeface="ヒラギノ明朝 ProN W3" charset="0"/>
          <a:sym typeface="Times New Roman" charset="0"/>
        </a:defRPr>
      </a:lvl5pPr>
      <a:lvl6pPr marL="496888" algn="ctr" rtl="0" fontAlgn="base">
        <a:spcBef>
          <a:spcPct val="0"/>
        </a:spcBef>
        <a:spcAft>
          <a:spcPct val="0"/>
        </a:spcAft>
        <a:defRPr sz="4400">
          <a:solidFill>
            <a:schemeClr val="tx1"/>
          </a:solidFill>
          <a:latin typeface="Times New Roman" charset="0"/>
          <a:ea typeface="ヒラギノ明朝 ProN W3" charset="0"/>
          <a:cs typeface="ヒラギノ明朝 ProN W3" charset="0"/>
          <a:sym typeface="Times New Roman" charset="0"/>
        </a:defRPr>
      </a:lvl6pPr>
      <a:lvl7pPr marL="954088" algn="ctr" rtl="0" fontAlgn="base">
        <a:spcBef>
          <a:spcPct val="0"/>
        </a:spcBef>
        <a:spcAft>
          <a:spcPct val="0"/>
        </a:spcAft>
        <a:defRPr sz="4400">
          <a:solidFill>
            <a:schemeClr val="tx1"/>
          </a:solidFill>
          <a:latin typeface="Times New Roman" charset="0"/>
          <a:ea typeface="ヒラギノ明朝 ProN W3" charset="0"/>
          <a:cs typeface="ヒラギノ明朝 ProN W3" charset="0"/>
          <a:sym typeface="Times New Roman" charset="0"/>
        </a:defRPr>
      </a:lvl7pPr>
      <a:lvl8pPr marL="1411288" algn="ctr" rtl="0" fontAlgn="base">
        <a:spcBef>
          <a:spcPct val="0"/>
        </a:spcBef>
        <a:spcAft>
          <a:spcPct val="0"/>
        </a:spcAft>
        <a:defRPr sz="4400">
          <a:solidFill>
            <a:schemeClr val="tx1"/>
          </a:solidFill>
          <a:latin typeface="Times New Roman" charset="0"/>
          <a:ea typeface="ヒラギノ明朝 ProN W3" charset="0"/>
          <a:cs typeface="ヒラギノ明朝 ProN W3" charset="0"/>
          <a:sym typeface="Times New Roman" charset="0"/>
        </a:defRPr>
      </a:lvl8pPr>
      <a:lvl9pPr marL="1868488" algn="ctr" rtl="0" fontAlgn="base">
        <a:spcBef>
          <a:spcPct val="0"/>
        </a:spcBef>
        <a:spcAft>
          <a:spcPct val="0"/>
        </a:spcAft>
        <a:defRPr sz="4400">
          <a:solidFill>
            <a:schemeClr val="tx1"/>
          </a:solidFill>
          <a:latin typeface="Times New Roman" charset="0"/>
          <a:ea typeface="ヒラギノ明朝 ProN W3" charset="0"/>
          <a:cs typeface="ヒラギノ明朝 ProN W3" charset="0"/>
          <a:sym typeface="Times New Roman" charset="0"/>
        </a:defRPr>
      </a:lvl9pPr>
    </p:titleStyle>
    <p:bodyStyle>
      <a:lvl1pPr marL="382588" indent="-342900" algn="l" rtl="0" fontAlgn="base">
        <a:spcBef>
          <a:spcPts val="700"/>
        </a:spcBef>
        <a:spcAft>
          <a:spcPct val="0"/>
        </a:spcAft>
        <a:buSzPct val="100000"/>
        <a:buFont typeface="Times New Roman" charset="0"/>
        <a:buChar char="•"/>
        <a:defRPr sz="3200">
          <a:solidFill>
            <a:schemeClr val="tx1"/>
          </a:solidFill>
          <a:latin typeface="+mn-lt"/>
          <a:ea typeface="+mn-ea"/>
          <a:cs typeface="+mn-cs"/>
          <a:sym typeface="Times New Roman" charset="0"/>
        </a:defRPr>
      </a:lvl1pPr>
      <a:lvl2pPr marL="782638" indent="-285750" algn="l" rtl="0" fontAlgn="base">
        <a:spcBef>
          <a:spcPts val="600"/>
        </a:spcBef>
        <a:spcAft>
          <a:spcPct val="0"/>
        </a:spcAft>
        <a:buSzPct val="100000"/>
        <a:buFont typeface="Times New Roman" charset="0"/>
        <a:buChar char="–"/>
        <a:defRPr sz="2800">
          <a:solidFill>
            <a:schemeClr val="tx1"/>
          </a:solidFill>
          <a:latin typeface="+mn-lt"/>
          <a:ea typeface="+mn-ea"/>
          <a:cs typeface="+mn-cs"/>
          <a:sym typeface="Times New Roman" charset="0"/>
        </a:defRPr>
      </a:lvl2pPr>
      <a:lvl3pPr marL="1182688" indent="-228600" algn="l" rtl="0" fontAlgn="base">
        <a:spcBef>
          <a:spcPts val="500"/>
        </a:spcBef>
        <a:spcAft>
          <a:spcPct val="0"/>
        </a:spcAft>
        <a:buSzPct val="100000"/>
        <a:buFont typeface="Times New Roman" charset="0"/>
        <a:buChar char="•"/>
        <a:defRPr sz="2400">
          <a:solidFill>
            <a:schemeClr val="tx1"/>
          </a:solidFill>
          <a:latin typeface="+mn-lt"/>
          <a:ea typeface="+mn-ea"/>
          <a:cs typeface="+mn-cs"/>
          <a:sym typeface="Times New Roman" charset="0"/>
        </a:defRPr>
      </a:lvl3pPr>
      <a:lvl4pPr marL="1639888" indent="-228600" algn="l" rtl="0" fontAlgn="base">
        <a:spcBef>
          <a:spcPts val="500"/>
        </a:spcBef>
        <a:spcAft>
          <a:spcPct val="0"/>
        </a:spcAft>
        <a:buSzPct val="100000"/>
        <a:buFont typeface="Times New Roman" charset="0"/>
        <a:buChar char="–"/>
        <a:defRPr sz="2000">
          <a:solidFill>
            <a:schemeClr val="tx1"/>
          </a:solidFill>
          <a:latin typeface="+mn-lt"/>
          <a:ea typeface="+mn-ea"/>
          <a:cs typeface="+mn-cs"/>
          <a:sym typeface="Times New Roman" charset="0"/>
        </a:defRPr>
      </a:lvl4pPr>
      <a:lvl5pPr marL="2097088" indent="-228600" algn="l" rtl="0" fontAlgn="base">
        <a:spcBef>
          <a:spcPts val="500"/>
        </a:spcBef>
        <a:spcAft>
          <a:spcPct val="0"/>
        </a:spcAft>
        <a:buSzPct val="100000"/>
        <a:buFont typeface="Times New Roman" charset="0"/>
        <a:buChar char="»"/>
        <a:defRPr sz="2000">
          <a:solidFill>
            <a:schemeClr val="tx1"/>
          </a:solidFill>
          <a:latin typeface="+mn-lt"/>
          <a:ea typeface="+mn-ea"/>
          <a:cs typeface="+mn-cs"/>
          <a:sym typeface="Times New Roman" charset="0"/>
        </a:defRPr>
      </a:lvl5pPr>
      <a:lvl6pPr marL="2554288" indent="-228600" algn="l" rtl="0" fontAlgn="base">
        <a:spcBef>
          <a:spcPts val="500"/>
        </a:spcBef>
        <a:spcAft>
          <a:spcPct val="0"/>
        </a:spcAft>
        <a:buSzPct val="100000"/>
        <a:buFont typeface="Times New Roman" charset="0"/>
        <a:buChar char="»"/>
        <a:defRPr sz="2000">
          <a:solidFill>
            <a:schemeClr val="tx1"/>
          </a:solidFill>
          <a:latin typeface="+mn-lt"/>
          <a:ea typeface="+mn-ea"/>
          <a:cs typeface="+mn-cs"/>
          <a:sym typeface="Times New Roman" charset="0"/>
        </a:defRPr>
      </a:lvl6pPr>
      <a:lvl7pPr marL="3011488" indent="-228600" algn="l" rtl="0" fontAlgn="base">
        <a:spcBef>
          <a:spcPts val="500"/>
        </a:spcBef>
        <a:spcAft>
          <a:spcPct val="0"/>
        </a:spcAft>
        <a:buSzPct val="100000"/>
        <a:buFont typeface="Times New Roman" charset="0"/>
        <a:buChar char="»"/>
        <a:defRPr sz="2000">
          <a:solidFill>
            <a:schemeClr val="tx1"/>
          </a:solidFill>
          <a:latin typeface="+mn-lt"/>
          <a:ea typeface="+mn-ea"/>
          <a:cs typeface="+mn-cs"/>
          <a:sym typeface="Times New Roman" charset="0"/>
        </a:defRPr>
      </a:lvl7pPr>
      <a:lvl8pPr marL="3468688" indent="-228600" algn="l" rtl="0" fontAlgn="base">
        <a:spcBef>
          <a:spcPts val="500"/>
        </a:spcBef>
        <a:spcAft>
          <a:spcPct val="0"/>
        </a:spcAft>
        <a:buSzPct val="100000"/>
        <a:buFont typeface="Times New Roman" charset="0"/>
        <a:buChar char="»"/>
        <a:defRPr sz="2000">
          <a:solidFill>
            <a:schemeClr val="tx1"/>
          </a:solidFill>
          <a:latin typeface="+mn-lt"/>
          <a:ea typeface="+mn-ea"/>
          <a:cs typeface="+mn-cs"/>
          <a:sym typeface="Times New Roman" charset="0"/>
        </a:defRPr>
      </a:lvl8pPr>
      <a:lvl9pPr marL="3925888" indent="-228600" algn="l" rtl="0" fontAlgn="base">
        <a:spcBef>
          <a:spcPts val="500"/>
        </a:spcBef>
        <a:spcAft>
          <a:spcPct val="0"/>
        </a:spcAft>
        <a:buSzPct val="100000"/>
        <a:buFont typeface="Times New Roman" charset="0"/>
        <a:buChar char="»"/>
        <a:defRPr sz="2000">
          <a:solidFill>
            <a:schemeClr val="tx1"/>
          </a:solidFill>
          <a:latin typeface="+mn-lt"/>
          <a:ea typeface="+mn-ea"/>
          <a:cs typeface="+mn-cs"/>
          <a:sym typeface="Times New Roman" charset="0"/>
        </a:defRPr>
      </a:lvl9pPr>
    </p:bodyStyle>
    <p:otherStyle>
      <a:defPPr>
        <a:defRPr lang="nb-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ransition xmlns:p14="http://schemas.microsoft.com/office/powerpoint/2010/main"/>
  <p:txStyles>
    <p:titleStyle>
      <a:lvl1pPr marL="39688" algn="ctr" rtl="0" fontAlgn="base">
        <a:spcBef>
          <a:spcPct val="0"/>
        </a:spcBef>
        <a:spcAft>
          <a:spcPct val="0"/>
        </a:spcAft>
        <a:defRPr sz="4400">
          <a:solidFill>
            <a:schemeClr val="tx1"/>
          </a:solidFill>
          <a:latin typeface="+mj-lt"/>
          <a:ea typeface="+mj-ea"/>
          <a:cs typeface="+mj-cs"/>
          <a:sym typeface="Times New Roman" charset="0"/>
        </a:defRPr>
      </a:lvl1pPr>
      <a:lvl2pPr marL="39688" algn="ctr" rtl="0" fontAlgn="base">
        <a:spcBef>
          <a:spcPct val="0"/>
        </a:spcBef>
        <a:spcAft>
          <a:spcPct val="0"/>
        </a:spcAft>
        <a:defRPr sz="4400">
          <a:solidFill>
            <a:schemeClr val="tx1"/>
          </a:solidFill>
          <a:latin typeface="Times New Roman" charset="0"/>
          <a:ea typeface="ヒラギノ明朝 ProN W3" charset="0"/>
          <a:cs typeface="ヒラギノ明朝 ProN W3" charset="0"/>
          <a:sym typeface="Times New Roman" charset="0"/>
        </a:defRPr>
      </a:lvl2pPr>
      <a:lvl3pPr marL="39688" algn="ctr" rtl="0" fontAlgn="base">
        <a:spcBef>
          <a:spcPct val="0"/>
        </a:spcBef>
        <a:spcAft>
          <a:spcPct val="0"/>
        </a:spcAft>
        <a:defRPr sz="4400">
          <a:solidFill>
            <a:schemeClr val="tx1"/>
          </a:solidFill>
          <a:latin typeface="Times New Roman" charset="0"/>
          <a:ea typeface="ヒラギノ明朝 ProN W3" charset="0"/>
          <a:cs typeface="ヒラギノ明朝 ProN W3" charset="0"/>
          <a:sym typeface="Times New Roman" charset="0"/>
        </a:defRPr>
      </a:lvl3pPr>
      <a:lvl4pPr marL="39688" algn="ctr" rtl="0" fontAlgn="base">
        <a:spcBef>
          <a:spcPct val="0"/>
        </a:spcBef>
        <a:spcAft>
          <a:spcPct val="0"/>
        </a:spcAft>
        <a:defRPr sz="4400">
          <a:solidFill>
            <a:schemeClr val="tx1"/>
          </a:solidFill>
          <a:latin typeface="Times New Roman" charset="0"/>
          <a:ea typeface="ヒラギノ明朝 ProN W3" charset="0"/>
          <a:cs typeface="ヒラギノ明朝 ProN W3" charset="0"/>
          <a:sym typeface="Times New Roman" charset="0"/>
        </a:defRPr>
      </a:lvl4pPr>
      <a:lvl5pPr marL="39688" algn="ctr" rtl="0" fontAlgn="base">
        <a:spcBef>
          <a:spcPct val="0"/>
        </a:spcBef>
        <a:spcAft>
          <a:spcPct val="0"/>
        </a:spcAft>
        <a:defRPr sz="4400">
          <a:solidFill>
            <a:schemeClr val="tx1"/>
          </a:solidFill>
          <a:latin typeface="Times New Roman" charset="0"/>
          <a:ea typeface="ヒラギノ明朝 ProN W3" charset="0"/>
          <a:cs typeface="ヒラギノ明朝 ProN W3" charset="0"/>
          <a:sym typeface="Times New Roman" charset="0"/>
        </a:defRPr>
      </a:lvl5pPr>
      <a:lvl6pPr marL="496888" algn="ctr" rtl="0" fontAlgn="base">
        <a:spcBef>
          <a:spcPct val="0"/>
        </a:spcBef>
        <a:spcAft>
          <a:spcPct val="0"/>
        </a:spcAft>
        <a:defRPr sz="4400">
          <a:solidFill>
            <a:schemeClr val="tx1"/>
          </a:solidFill>
          <a:latin typeface="Times New Roman" charset="0"/>
          <a:ea typeface="ヒラギノ明朝 ProN W3" charset="0"/>
          <a:cs typeface="ヒラギノ明朝 ProN W3" charset="0"/>
          <a:sym typeface="Times New Roman" charset="0"/>
        </a:defRPr>
      </a:lvl6pPr>
      <a:lvl7pPr marL="954088" algn="ctr" rtl="0" fontAlgn="base">
        <a:spcBef>
          <a:spcPct val="0"/>
        </a:spcBef>
        <a:spcAft>
          <a:spcPct val="0"/>
        </a:spcAft>
        <a:defRPr sz="4400">
          <a:solidFill>
            <a:schemeClr val="tx1"/>
          </a:solidFill>
          <a:latin typeface="Times New Roman" charset="0"/>
          <a:ea typeface="ヒラギノ明朝 ProN W3" charset="0"/>
          <a:cs typeface="ヒラギノ明朝 ProN W3" charset="0"/>
          <a:sym typeface="Times New Roman" charset="0"/>
        </a:defRPr>
      </a:lvl7pPr>
      <a:lvl8pPr marL="1411288" algn="ctr" rtl="0" fontAlgn="base">
        <a:spcBef>
          <a:spcPct val="0"/>
        </a:spcBef>
        <a:spcAft>
          <a:spcPct val="0"/>
        </a:spcAft>
        <a:defRPr sz="4400">
          <a:solidFill>
            <a:schemeClr val="tx1"/>
          </a:solidFill>
          <a:latin typeface="Times New Roman" charset="0"/>
          <a:ea typeface="ヒラギノ明朝 ProN W3" charset="0"/>
          <a:cs typeface="ヒラギノ明朝 ProN W3" charset="0"/>
          <a:sym typeface="Times New Roman" charset="0"/>
        </a:defRPr>
      </a:lvl8pPr>
      <a:lvl9pPr marL="1868488" algn="ctr" rtl="0" fontAlgn="base">
        <a:spcBef>
          <a:spcPct val="0"/>
        </a:spcBef>
        <a:spcAft>
          <a:spcPct val="0"/>
        </a:spcAft>
        <a:defRPr sz="4400">
          <a:solidFill>
            <a:schemeClr val="tx1"/>
          </a:solidFill>
          <a:latin typeface="Times New Roman" charset="0"/>
          <a:ea typeface="ヒラギノ明朝 ProN W3" charset="0"/>
          <a:cs typeface="ヒラギノ明朝 ProN W3" charset="0"/>
          <a:sym typeface="Times New Roman" charset="0"/>
        </a:defRPr>
      </a:lvl9pPr>
    </p:titleStyle>
    <p:bodyStyle>
      <a:lvl1pPr marL="382588" indent="-342900" algn="l" rtl="0" fontAlgn="base">
        <a:spcBef>
          <a:spcPts val="700"/>
        </a:spcBef>
        <a:spcAft>
          <a:spcPct val="0"/>
        </a:spcAft>
        <a:buSzPct val="100000"/>
        <a:buFont typeface="Times New Roman" charset="0"/>
        <a:buChar char="•"/>
        <a:defRPr sz="3200">
          <a:solidFill>
            <a:schemeClr val="tx1"/>
          </a:solidFill>
          <a:latin typeface="+mn-lt"/>
          <a:ea typeface="+mn-ea"/>
          <a:cs typeface="+mn-cs"/>
          <a:sym typeface="Times New Roman" charset="0"/>
        </a:defRPr>
      </a:lvl1pPr>
      <a:lvl2pPr marL="782638" indent="-285750" algn="l" rtl="0" fontAlgn="base">
        <a:spcBef>
          <a:spcPts val="600"/>
        </a:spcBef>
        <a:spcAft>
          <a:spcPct val="0"/>
        </a:spcAft>
        <a:buSzPct val="100000"/>
        <a:buFont typeface="Times New Roman" charset="0"/>
        <a:buChar char="–"/>
        <a:defRPr sz="2800">
          <a:solidFill>
            <a:schemeClr val="tx1"/>
          </a:solidFill>
          <a:latin typeface="+mn-lt"/>
          <a:ea typeface="+mn-ea"/>
          <a:cs typeface="+mn-cs"/>
          <a:sym typeface="Times New Roman" charset="0"/>
        </a:defRPr>
      </a:lvl2pPr>
      <a:lvl3pPr marL="1182688" indent="-228600" algn="l" rtl="0" fontAlgn="base">
        <a:spcBef>
          <a:spcPts val="500"/>
        </a:spcBef>
        <a:spcAft>
          <a:spcPct val="0"/>
        </a:spcAft>
        <a:buSzPct val="100000"/>
        <a:buFont typeface="Times New Roman" charset="0"/>
        <a:buChar char="•"/>
        <a:defRPr sz="2400">
          <a:solidFill>
            <a:schemeClr val="tx1"/>
          </a:solidFill>
          <a:latin typeface="+mn-lt"/>
          <a:ea typeface="+mn-ea"/>
          <a:cs typeface="+mn-cs"/>
          <a:sym typeface="Times New Roman" charset="0"/>
        </a:defRPr>
      </a:lvl3pPr>
      <a:lvl4pPr marL="1639888" indent="-228600" algn="l" rtl="0" fontAlgn="base">
        <a:spcBef>
          <a:spcPts val="500"/>
        </a:spcBef>
        <a:spcAft>
          <a:spcPct val="0"/>
        </a:spcAft>
        <a:buSzPct val="100000"/>
        <a:buFont typeface="Times New Roman" charset="0"/>
        <a:buChar char="–"/>
        <a:defRPr sz="2000">
          <a:solidFill>
            <a:schemeClr val="tx1"/>
          </a:solidFill>
          <a:latin typeface="+mn-lt"/>
          <a:ea typeface="+mn-ea"/>
          <a:cs typeface="+mn-cs"/>
          <a:sym typeface="Times New Roman" charset="0"/>
        </a:defRPr>
      </a:lvl4pPr>
      <a:lvl5pPr marL="2097088" indent="-228600" algn="l" rtl="0" fontAlgn="base">
        <a:spcBef>
          <a:spcPts val="500"/>
        </a:spcBef>
        <a:spcAft>
          <a:spcPct val="0"/>
        </a:spcAft>
        <a:buSzPct val="100000"/>
        <a:buFont typeface="Times New Roman" charset="0"/>
        <a:buChar char="»"/>
        <a:defRPr sz="2000">
          <a:solidFill>
            <a:schemeClr val="tx1"/>
          </a:solidFill>
          <a:latin typeface="+mn-lt"/>
          <a:ea typeface="+mn-ea"/>
          <a:cs typeface="+mn-cs"/>
          <a:sym typeface="Times New Roman" charset="0"/>
        </a:defRPr>
      </a:lvl5pPr>
      <a:lvl6pPr marL="2554288" indent="-228600" algn="l" rtl="0" fontAlgn="base">
        <a:spcBef>
          <a:spcPts val="500"/>
        </a:spcBef>
        <a:spcAft>
          <a:spcPct val="0"/>
        </a:spcAft>
        <a:buSzPct val="100000"/>
        <a:buFont typeface="Times New Roman" charset="0"/>
        <a:buChar char="»"/>
        <a:defRPr sz="2000">
          <a:solidFill>
            <a:schemeClr val="tx1"/>
          </a:solidFill>
          <a:latin typeface="+mn-lt"/>
          <a:ea typeface="+mn-ea"/>
          <a:cs typeface="+mn-cs"/>
          <a:sym typeface="Times New Roman" charset="0"/>
        </a:defRPr>
      </a:lvl6pPr>
      <a:lvl7pPr marL="3011488" indent="-228600" algn="l" rtl="0" fontAlgn="base">
        <a:spcBef>
          <a:spcPts val="500"/>
        </a:spcBef>
        <a:spcAft>
          <a:spcPct val="0"/>
        </a:spcAft>
        <a:buSzPct val="100000"/>
        <a:buFont typeface="Times New Roman" charset="0"/>
        <a:buChar char="»"/>
        <a:defRPr sz="2000">
          <a:solidFill>
            <a:schemeClr val="tx1"/>
          </a:solidFill>
          <a:latin typeface="+mn-lt"/>
          <a:ea typeface="+mn-ea"/>
          <a:cs typeface="+mn-cs"/>
          <a:sym typeface="Times New Roman" charset="0"/>
        </a:defRPr>
      </a:lvl7pPr>
      <a:lvl8pPr marL="3468688" indent="-228600" algn="l" rtl="0" fontAlgn="base">
        <a:spcBef>
          <a:spcPts val="500"/>
        </a:spcBef>
        <a:spcAft>
          <a:spcPct val="0"/>
        </a:spcAft>
        <a:buSzPct val="100000"/>
        <a:buFont typeface="Times New Roman" charset="0"/>
        <a:buChar char="»"/>
        <a:defRPr sz="2000">
          <a:solidFill>
            <a:schemeClr val="tx1"/>
          </a:solidFill>
          <a:latin typeface="+mn-lt"/>
          <a:ea typeface="+mn-ea"/>
          <a:cs typeface="+mn-cs"/>
          <a:sym typeface="Times New Roman" charset="0"/>
        </a:defRPr>
      </a:lvl8pPr>
      <a:lvl9pPr marL="3925888" indent="-228600" algn="l" rtl="0" fontAlgn="base">
        <a:spcBef>
          <a:spcPts val="500"/>
        </a:spcBef>
        <a:spcAft>
          <a:spcPct val="0"/>
        </a:spcAft>
        <a:buSzPct val="100000"/>
        <a:buFont typeface="Times New Roman" charset="0"/>
        <a:buChar char="»"/>
        <a:defRPr sz="2000">
          <a:solidFill>
            <a:schemeClr val="tx1"/>
          </a:solidFill>
          <a:latin typeface="+mn-lt"/>
          <a:ea typeface="+mn-ea"/>
          <a:cs typeface="+mn-cs"/>
          <a:sym typeface="Times New Roman" charset="0"/>
        </a:defRPr>
      </a:lvl9pPr>
    </p:bodyStyle>
    <p:otherStyle>
      <a:defPPr>
        <a:defRPr lang="nb-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ransition xmlns:p14="http://schemas.microsoft.com/office/powerpoint/2010/main"/>
  <p:txStyles>
    <p:titleStyle>
      <a:lvl1pPr marL="39688" algn="ctr" rtl="0" fontAlgn="base">
        <a:spcBef>
          <a:spcPct val="0"/>
        </a:spcBef>
        <a:spcAft>
          <a:spcPct val="0"/>
        </a:spcAft>
        <a:defRPr sz="4400">
          <a:solidFill>
            <a:schemeClr val="tx1"/>
          </a:solidFill>
          <a:latin typeface="+mj-lt"/>
          <a:ea typeface="+mj-ea"/>
          <a:cs typeface="+mj-cs"/>
          <a:sym typeface="Times New Roman" charset="0"/>
        </a:defRPr>
      </a:lvl1pPr>
      <a:lvl2pPr marL="39688" algn="ctr" rtl="0" fontAlgn="base">
        <a:spcBef>
          <a:spcPct val="0"/>
        </a:spcBef>
        <a:spcAft>
          <a:spcPct val="0"/>
        </a:spcAft>
        <a:defRPr sz="4400">
          <a:solidFill>
            <a:schemeClr val="tx1"/>
          </a:solidFill>
          <a:latin typeface="Times New Roman" charset="0"/>
          <a:ea typeface="ヒラギノ明朝 ProN W3" charset="0"/>
          <a:cs typeface="ヒラギノ明朝 ProN W3" charset="0"/>
          <a:sym typeface="Times New Roman" charset="0"/>
        </a:defRPr>
      </a:lvl2pPr>
      <a:lvl3pPr marL="39688" algn="ctr" rtl="0" fontAlgn="base">
        <a:spcBef>
          <a:spcPct val="0"/>
        </a:spcBef>
        <a:spcAft>
          <a:spcPct val="0"/>
        </a:spcAft>
        <a:defRPr sz="4400">
          <a:solidFill>
            <a:schemeClr val="tx1"/>
          </a:solidFill>
          <a:latin typeface="Times New Roman" charset="0"/>
          <a:ea typeface="ヒラギノ明朝 ProN W3" charset="0"/>
          <a:cs typeface="ヒラギノ明朝 ProN W3" charset="0"/>
          <a:sym typeface="Times New Roman" charset="0"/>
        </a:defRPr>
      </a:lvl3pPr>
      <a:lvl4pPr marL="39688" algn="ctr" rtl="0" fontAlgn="base">
        <a:spcBef>
          <a:spcPct val="0"/>
        </a:spcBef>
        <a:spcAft>
          <a:spcPct val="0"/>
        </a:spcAft>
        <a:defRPr sz="4400">
          <a:solidFill>
            <a:schemeClr val="tx1"/>
          </a:solidFill>
          <a:latin typeface="Times New Roman" charset="0"/>
          <a:ea typeface="ヒラギノ明朝 ProN W3" charset="0"/>
          <a:cs typeface="ヒラギノ明朝 ProN W3" charset="0"/>
          <a:sym typeface="Times New Roman" charset="0"/>
        </a:defRPr>
      </a:lvl4pPr>
      <a:lvl5pPr marL="39688" algn="ctr" rtl="0" fontAlgn="base">
        <a:spcBef>
          <a:spcPct val="0"/>
        </a:spcBef>
        <a:spcAft>
          <a:spcPct val="0"/>
        </a:spcAft>
        <a:defRPr sz="4400">
          <a:solidFill>
            <a:schemeClr val="tx1"/>
          </a:solidFill>
          <a:latin typeface="Times New Roman" charset="0"/>
          <a:ea typeface="ヒラギノ明朝 ProN W3" charset="0"/>
          <a:cs typeface="ヒラギノ明朝 ProN W3" charset="0"/>
          <a:sym typeface="Times New Roman" charset="0"/>
        </a:defRPr>
      </a:lvl5pPr>
      <a:lvl6pPr marL="496888" algn="ctr" rtl="0" fontAlgn="base">
        <a:spcBef>
          <a:spcPct val="0"/>
        </a:spcBef>
        <a:spcAft>
          <a:spcPct val="0"/>
        </a:spcAft>
        <a:defRPr sz="4400">
          <a:solidFill>
            <a:schemeClr val="tx1"/>
          </a:solidFill>
          <a:latin typeface="Times New Roman" charset="0"/>
          <a:ea typeface="ヒラギノ明朝 ProN W3" charset="0"/>
          <a:cs typeface="ヒラギノ明朝 ProN W3" charset="0"/>
          <a:sym typeface="Times New Roman" charset="0"/>
        </a:defRPr>
      </a:lvl6pPr>
      <a:lvl7pPr marL="954088" algn="ctr" rtl="0" fontAlgn="base">
        <a:spcBef>
          <a:spcPct val="0"/>
        </a:spcBef>
        <a:spcAft>
          <a:spcPct val="0"/>
        </a:spcAft>
        <a:defRPr sz="4400">
          <a:solidFill>
            <a:schemeClr val="tx1"/>
          </a:solidFill>
          <a:latin typeface="Times New Roman" charset="0"/>
          <a:ea typeface="ヒラギノ明朝 ProN W3" charset="0"/>
          <a:cs typeface="ヒラギノ明朝 ProN W3" charset="0"/>
          <a:sym typeface="Times New Roman" charset="0"/>
        </a:defRPr>
      </a:lvl7pPr>
      <a:lvl8pPr marL="1411288" algn="ctr" rtl="0" fontAlgn="base">
        <a:spcBef>
          <a:spcPct val="0"/>
        </a:spcBef>
        <a:spcAft>
          <a:spcPct val="0"/>
        </a:spcAft>
        <a:defRPr sz="4400">
          <a:solidFill>
            <a:schemeClr val="tx1"/>
          </a:solidFill>
          <a:latin typeface="Times New Roman" charset="0"/>
          <a:ea typeface="ヒラギノ明朝 ProN W3" charset="0"/>
          <a:cs typeface="ヒラギノ明朝 ProN W3" charset="0"/>
          <a:sym typeface="Times New Roman" charset="0"/>
        </a:defRPr>
      </a:lvl8pPr>
      <a:lvl9pPr marL="1868488" algn="ctr" rtl="0" fontAlgn="base">
        <a:spcBef>
          <a:spcPct val="0"/>
        </a:spcBef>
        <a:spcAft>
          <a:spcPct val="0"/>
        </a:spcAft>
        <a:defRPr sz="4400">
          <a:solidFill>
            <a:schemeClr val="tx1"/>
          </a:solidFill>
          <a:latin typeface="Times New Roman" charset="0"/>
          <a:ea typeface="ヒラギノ明朝 ProN W3" charset="0"/>
          <a:cs typeface="ヒラギノ明朝 ProN W3" charset="0"/>
          <a:sym typeface="Times New Roman" charset="0"/>
        </a:defRPr>
      </a:lvl9pPr>
    </p:titleStyle>
    <p:bodyStyle>
      <a:lvl1pPr marL="382588" indent="-342900" algn="l" rtl="0" fontAlgn="base">
        <a:spcBef>
          <a:spcPts val="700"/>
        </a:spcBef>
        <a:spcAft>
          <a:spcPct val="0"/>
        </a:spcAft>
        <a:buSzPct val="100000"/>
        <a:buFont typeface="Times New Roman" charset="0"/>
        <a:buChar char="•"/>
        <a:defRPr sz="3200">
          <a:solidFill>
            <a:schemeClr val="tx1"/>
          </a:solidFill>
          <a:latin typeface="+mn-lt"/>
          <a:ea typeface="+mn-ea"/>
          <a:cs typeface="+mn-cs"/>
          <a:sym typeface="Times New Roman" charset="0"/>
        </a:defRPr>
      </a:lvl1pPr>
      <a:lvl2pPr marL="782638" indent="-285750" algn="l" rtl="0" fontAlgn="base">
        <a:spcBef>
          <a:spcPts val="600"/>
        </a:spcBef>
        <a:spcAft>
          <a:spcPct val="0"/>
        </a:spcAft>
        <a:buSzPct val="100000"/>
        <a:buFont typeface="Times New Roman" charset="0"/>
        <a:buChar char="–"/>
        <a:defRPr sz="2800">
          <a:solidFill>
            <a:schemeClr val="tx1"/>
          </a:solidFill>
          <a:latin typeface="+mn-lt"/>
          <a:ea typeface="+mn-ea"/>
          <a:cs typeface="+mn-cs"/>
          <a:sym typeface="Times New Roman" charset="0"/>
        </a:defRPr>
      </a:lvl2pPr>
      <a:lvl3pPr marL="1182688" indent="-228600" algn="l" rtl="0" fontAlgn="base">
        <a:spcBef>
          <a:spcPts val="500"/>
        </a:spcBef>
        <a:spcAft>
          <a:spcPct val="0"/>
        </a:spcAft>
        <a:buSzPct val="100000"/>
        <a:buFont typeface="Times New Roman" charset="0"/>
        <a:buChar char="•"/>
        <a:defRPr sz="2400">
          <a:solidFill>
            <a:schemeClr val="tx1"/>
          </a:solidFill>
          <a:latin typeface="+mn-lt"/>
          <a:ea typeface="+mn-ea"/>
          <a:cs typeface="+mn-cs"/>
          <a:sym typeface="Times New Roman" charset="0"/>
        </a:defRPr>
      </a:lvl3pPr>
      <a:lvl4pPr marL="1639888" indent="-228600" algn="l" rtl="0" fontAlgn="base">
        <a:spcBef>
          <a:spcPts val="500"/>
        </a:spcBef>
        <a:spcAft>
          <a:spcPct val="0"/>
        </a:spcAft>
        <a:buSzPct val="100000"/>
        <a:buFont typeface="Times New Roman" charset="0"/>
        <a:buChar char="–"/>
        <a:defRPr sz="2000">
          <a:solidFill>
            <a:schemeClr val="tx1"/>
          </a:solidFill>
          <a:latin typeface="+mn-lt"/>
          <a:ea typeface="+mn-ea"/>
          <a:cs typeface="+mn-cs"/>
          <a:sym typeface="Times New Roman" charset="0"/>
        </a:defRPr>
      </a:lvl4pPr>
      <a:lvl5pPr marL="2097088" indent="-228600" algn="l" rtl="0" fontAlgn="base">
        <a:spcBef>
          <a:spcPts val="500"/>
        </a:spcBef>
        <a:spcAft>
          <a:spcPct val="0"/>
        </a:spcAft>
        <a:buSzPct val="100000"/>
        <a:buFont typeface="Times New Roman" charset="0"/>
        <a:buChar char="»"/>
        <a:defRPr sz="2000">
          <a:solidFill>
            <a:schemeClr val="tx1"/>
          </a:solidFill>
          <a:latin typeface="+mn-lt"/>
          <a:ea typeface="+mn-ea"/>
          <a:cs typeface="+mn-cs"/>
          <a:sym typeface="Times New Roman" charset="0"/>
        </a:defRPr>
      </a:lvl5pPr>
      <a:lvl6pPr marL="2554288" indent="-228600" algn="l" rtl="0" fontAlgn="base">
        <a:spcBef>
          <a:spcPts val="500"/>
        </a:spcBef>
        <a:spcAft>
          <a:spcPct val="0"/>
        </a:spcAft>
        <a:buSzPct val="100000"/>
        <a:buFont typeface="Times New Roman" charset="0"/>
        <a:buChar char="»"/>
        <a:defRPr sz="2000">
          <a:solidFill>
            <a:schemeClr val="tx1"/>
          </a:solidFill>
          <a:latin typeface="+mn-lt"/>
          <a:ea typeface="+mn-ea"/>
          <a:cs typeface="+mn-cs"/>
          <a:sym typeface="Times New Roman" charset="0"/>
        </a:defRPr>
      </a:lvl6pPr>
      <a:lvl7pPr marL="3011488" indent="-228600" algn="l" rtl="0" fontAlgn="base">
        <a:spcBef>
          <a:spcPts val="500"/>
        </a:spcBef>
        <a:spcAft>
          <a:spcPct val="0"/>
        </a:spcAft>
        <a:buSzPct val="100000"/>
        <a:buFont typeface="Times New Roman" charset="0"/>
        <a:buChar char="»"/>
        <a:defRPr sz="2000">
          <a:solidFill>
            <a:schemeClr val="tx1"/>
          </a:solidFill>
          <a:latin typeface="+mn-lt"/>
          <a:ea typeface="+mn-ea"/>
          <a:cs typeface="+mn-cs"/>
          <a:sym typeface="Times New Roman" charset="0"/>
        </a:defRPr>
      </a:lvl7pPr>
      <a:lvl8pPr marL="3468688" indent="-228600" algn="l" rtl="0" fontAlgn="base">
        <a:spcBef>
          <a:spcPts val="500"/>
        </a:spcBef>
        <a:spcAft>
          <a:spcPct val="0"/>
        </a:spcAft>
        <a:buSzPct val="100000"/>
        <a:buFont typeface="Times New Roman" charset="0"/>
        <a:buChar char="»"/>
        <a:defRPr sz="2000">
          <a:solidFill>
            <a:schemeClr val="tx1"/>
          </a:solidFill>
          <a:latin typeface="+mn-lt"/>
          <a:ea typeface="+mn-ea"/>
          <a:cs typeface="+mn-cs"/>
          <a:sym typeface="Times New Roman" charset="0"/>
        </a:defRPr>
      </a:lvl8pPr>
      <a:lvl9pPr marL="3925888" indent="-228600" algn="l" rtl="0" fontAlgn="base">
        <a:spcBef>
          <a:spcPts val="500"/>
        </a:spcBef>
        <a:spcAft>
          <a:spcPct val="0"/>
        </a:spcAft>
        <a:buSzPct val="100000"/>
        <a:buFont typeface="Times New Roman" charset="0"/>
        <a:buChar char="»"/>
        <a:defRPr sz="2000">
          <a:solidFill>
            <a:schemeClr val="tx1"/>
          </a:solidFill>
          <a:latin typeface="+mn-lt"/>
          <a:ea typeface="+mn-ea"/>
          <a:cs typeface="+mn-cs"/>
          <a:sym typeface="Times New Roman" charset="0"/>
        </a:defRPr>
      </a:lvl9pPr>
    </p:bodyStyle>
    <p:otherStyle>
      <a:defPPr>
        <a:defRPr lang="nb-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ransition xmlns:p14="http://schemas.microsoft.com/office/powerpoint/2010/main"/>
  <p:txStyles>
    <p:titleStyle>
      <a:lvl1pPr marL="39688" algn="ctr" rtl="0" fontAlgn="base">
        <a:spcBef>
          <a:spcPct val="0"/>
        </a:spcBef>
        <a:spcAft>
          <a:spcPct val="0"/>
        </a:spcAft>
        <a:defRPr sz="4400">
          <a:solidFill>
            <a:schemeClr val="tx1"/>
          </a:solidFill>
          <a:latin typeface="+mj-lt"/>
          <a:ea typeface="+mj-ea"/>
          <a:cs typeface="+mj-cs"/>
          <a:sym typeface="Times New Roman" charset="0"/>
        </a:defRPr>
      </a:lvl1pPr>
      <a:lvl2pPr marL="39688" algn="ctr" rtl="0" fontAlgn="base">
        <a:spcBef>
          <a:spcPct val="0"/>
        </a:spcBef>
        <a:spcAft>
          <a:spcPct val="0"/>
        </a:spcAft>
        <a:defRPr sz="4400">
          <a:solidFill>
            <a:schemeClr val="tx1"/>
          </a:solidFill>
          <a:latin typeface="Times New Roman" charset="0"/>
          <a:ea typeface="ヒラギノ明朝 ProN W3" charset="0"/>
          <a:cs typeface="ヒラギノ明朝 ProN W3" charset="0"/>
          <a:sym typeface="Times New Roman" charset="0"/>
        </a:defRPr>
      </a:lvl2pPr>
      <a:lvl3pPr marL="39688" algn="ctr" rtl="0" fontAlgn="base">
        <a:spcBef>
          <a:spcPct val="0"/>
        </a:spcBef>
        <a:spcAft>
          <a:spcPct val="0"/>
        </a:spcAft>
        <a:defRPr sz="4400">
          <a:solidFill>
            <a:schemeClr val="tx1"/>
          </a:solidFill>
          <a:latin typeface="Times New Roman" charset="0"/>
          <a:ea typeface="ヒラギノ明朝 ProN W3" charset="0"/>
          <a:cs typeface="ヒラギノ明朝 ProN W3" charset="0"/>
          <a:sym typeface="Times New Roman" charset="0"/>
        </a:defRPr>
      </a:lvl3pPr>
      <a:lvl4pPr marL="39688" algn="ctr" rtl="0" fontAlgn="base">
        <a:spcBef>
          <a:spcPct val="0"/>
        </a:spcBef>
        <a:spcAft>
          <a:spcPct val="0"/>
        </a:spcAft>
        <a:defRPr sz="4400">
          <a:solidFill>
            <a:schemeClr val="tx1"/>
          </a:solidFill>
          <a:latin typeface="Times New Roman" charset="0"/>
          <a:ea typeface="ヒラギノ明朝 ProN W3" charset="0"/>
          <a:cs typeface="ヒラギノ明朝 ProN W3" charset="0"/>
          <a:sym typeface="Times New Roman" charset="0"/>
        </a:defRPr>
      </a:lvl4pPr>
      <a:lvl5pPr marL="39688" algn="ctr" rtl="0" fontAlgn="base">
        <a:spcBef>
          <a:spcPct val="0"/>
        </a:spcBef>
        <a:spcAft>
          <a:spcPct val="0"/>
        </a:spcAft>
        <a:defRPr sz="4400">
          <a:solidFill>
            <a:schemeClr val="tx1"/>
          </a:solidFill>
          <a:latin typeface="Times New Roman" charset="0"/>
          <a:ea typeface="ヒラギノ明朝 ProN W3" charset="0"/>
          <a:cs typeface="ヒラギノ明朝 ProN W3" charset="0"/>
          <a:sym typeface="Times New Roman" charset="0"/>
        </a:defRPr>
      </a:lvl5pPr>
      <a:lvl6pPr marL="496888" algn="ctr" rtl="0" fontAlgn="base">
        <a:spcBef>
          <a:spcPct val="0"/>
        </a:spcBef>
        <a:spcAft>
          <a:spcPct val="0"/>
        </a:spcAft>
        <a:defRPr sz="4400">
          <a:solidFill>
            <a:schemeClr val="tx1"/>
          </a:solidFill>
          <a:latin typeface="Times New Roman" charset="0"/>
          <a:ea typeface="ヒラギノ明朝 ProN W3" charset="0"/>
          <a:cs typeface="ヒラギノ明朝 ProN W3" charset="0"/>
          <a:sym typeface="Times New Roman" charset="0"/>
        </a:defRPr>
      </a:lvl6pPr>
      <a:lvl7pPr marL="954088" algn="ctr" rtl="0" fontAlgn="base">
        <a:spcBef>
          <a:spcPct val="0"/>
        </a:spcBef>
        <a:spcAft>
          <a:spcPct val="0"/>
        </a:spcAft>
        <a:defRPr sz="4400">
          <a:solidFill>
            <a:schemeClr val="tx1"/>
          </a:solidFill>
          <a:latin typeface="Times New Roman" charset="0"/>
          <a:ea typeface="ヒラギノ明朝 ProN W3" charset="0"/>
          <a:cs typeface="ヒラギノ明朝 ProN W3" charset="0"/>
          <a:sym typeface="Times New Roman" charset="0"/>
        </a:defRPr>
      </a:lvl7pPr>
      <a:lvl8pPr marL="1411288" algn="ctr" rtl="0" fontAlgn="base">
        <a:spcBef>
          <a:spcPct val="0"/>
        </a:spcBef>
        <a:spcAft>
          <a:spcPct val="0"/>
        </a:spcAft>
        <a:defRPr sz="4400">
          <a:solidFill>
            <a:schemeClr val="tx1"/>
          </a:solidFill>
          <a:latin typeface="Times New Roman" charset="0"/>
          <a:ea typeface="ヒラギノ明朝 ProN W3" charset="0"/>
          <a:cs typeface="ヒラギノ明朝 ProN W3" charset="0"/>
          <a:sym typeface="Times New Roman" charset="0"/>
        </a:defRPr>
      </a:lvl8pPr>
      <a:lvl9pPr marL="1868488" algn="ctr" rtl="0" fontAlgn="base">
        <a:spcBef>
          <a:spcPct val="0"/>
        </a:spcBef>
        <a:spcAft>
          <a:spcPct val="0"/>
        </a:spcAft>
        <a:defRPr sz="4400">
          <a:solidFill>
            <a:schemeClr val="tx1"/>
          </a:solidFill>
          <a:latin typeface="Times New Roman" charset="0"/>
          <a:ea typeface="ヒラギノ明朝 ProN W3" charset="0"/>
          <a:cs typeface="ヒラギノ明朝 ProN W3" charset="0"/>
          <a:sym typeface="Times New Roman" charset="0"/>
        </a:defRPr>
      </a:lvl9pPr>
    </p:titleStyle>
    <p:bodyStyle>
      <a:lvl1pPr marL="382588" indent="-342900" algn="l" rtl="0" fontAlgn="base">
        <a:spcBef>
          <a:spcPts val="700"/>
        </a:spcBef>
        <a:spcAft>
          <a:spcPct val="0"/>
        </a:spcAft>
        <a:buSzPct val="100000"/>
        <a:buFont typeface="Times New Roman" charset="0"/>
        <a:buChar char="•"/>
        <a:defRPr sz="3200">
          <a:solidFill>
            <a:schemeClr val="tx1"/>
          </a:solidFill>
          <a:latin typeface="+mn-lt"/>
          <a:ea typeface="+mn-ea"/>
          <a:cs typeface="+mn-cs"/>
          <a:sym typeface="Times New Roman" charset="0"/>
        </a:defRPr>
      </a:lvl1pPr>
      <a:lvl2pPr marL="782638" indent="-285750" algn="l" rtl="0" fontAlgn="base">
        <a:spcBef>
          <a:spcPts val="600"/>
        </a:spcBef>
        <a:spcAft>
          <a:spcPct val="0"/>
        </a:spcAft>
        <a:buSzPct val="100000"/>
        <a:buFont typeface="Times New Roman" charset="0"/>
        <a:buChar char="–"/>
        <a:defRPr sz="2800">
          <a:solidFill>
            <a:schemeClr val="tx1"/>
          </a:solidFill>
          <a:latin typeface="+mn-lt"/>
          <a:ea typeface="+mn-ea"/>
          <a:cs typeface="+mn-cs"/>
          <a:sym typeface="Times New Roman" charset="0"/>
        </a:defRPr>
      </a:lvl2pPr>
      <a:lvl3pPr marL="1182688" indent="-228600" algn="l" rtl="0" fontAlgn="base">
        <a:spcBef>
          <a:spcPts val="500"/>
        </a:spcBef>
        <a:spcAft>
          <a:spcPct val="0"/>
        </a:spcAft>
        <a:buSzPct val="100000"/>
        <a:buFont typeface="Times New Roman" charset="0"/>
        <a:buChar char="•"/>
        <a:defRPr sz="2400">
          <a:solidFill>
            <a:schemeClr val="tx1"/>
          </a:solidFill>
          <a:latin typeface="+mn-lt"/>
          <a:ea typeface="+mn-ea"/>
          <a:cs typeface="+mn-cs"/>
          <a:sym typeface="Times New Roman" charset="0"/>
        </a:defRPr>
      </a:lvl3pPr>
      <a:lvl4pPr marL="1639888" indent="-228600" algn="l" rtl="0" fontAlgn="base">
        <a:spcBef>
          <a:spcPts val="500"/>
        </a:spcBef>
        <a:spcAft>
          <a:spcPct val="0"/>
        </a:spcAft>
        <a:buSzPct val="100000"/>
        <a:buFont typeface="Times New Roman" charset="0"/>
        <a:buChar char="–"/>
        <a:defRPr sz="2000">
          <a:solidFill>
            <a:schemeClr val="tx1"/>
          </a:solidFill>
          <a:latin typeface="+mn-lt"/>
          <a:ea typeface="+mn-ea"/>
          <a:cs typeface="+mn-cs"/>
          <a:sym typeface="Times New Roman" charset="0"/>
        </a:defRPr>
      </a:lvl4pPr>
      <a:lvl5pPr marL="2097088" indent="-228600" algn="l" rtl="0" fontAlgn="base">
        <a:spcBef>
          <a:spcPts val="500"/>
        </a:spcBef>
        <a:spcAft>
          <a:spcPct val="0"/>
        </a:spcAft>
        <a:buSzPct val="100000"/>
        <a:buFont typeface="Times New Roman" charset="0"/>
        <a:buChar char="»"/>
        <a:defRPr sz="2000">
          <a:solidFill>
            <a:schemeClr val="tx1"/>
          </a:solidFill>
          <a:latin typeface="+mn-lt"/>
          <a:ea typeface="+mn-ea"/>
          <a:cs typeface="+mn-cs"/>
          <a:sym typeface="Times New Roman" charset="0"/>
        </a:defRPr>
      </a:lvl5pPr>
      <a:lvl6pPr marL="2554288" indent="-228600" algn="l" rtl="0" fontAlgn="base">
        <a:spcBef>
          <a:spcPts val="500"/>
        </a:spcBef>
        <a:spcAft>
          <a:spcPct val="0"/>
        </a:spcAft>
        <a:buSzPct val="100000"/>
        <a:buFont typeface="Times New Roman" charset="0"/>
        <a:buChar char="»"/>
        <a:defRPr sz="2000">
          <a:solidFill>
            <a:schemeClr val="tx1"/>
          </a:solidFill>
          <a:latin typeface="+mn-lt"/>
          <a:ea typeface="+mn-ea"/>
          <a:cs typeface="+mn-cs"/>
          <a:sym typeface="Times New Roman" charset="0"/>
        </a:defRPr>
      </a:lvl6pPr>
      <a:lvl7pPr marL="3011488" indent="-228600" algn="l" rtl="0" fontAlgn="base">
        <a:spcBef>
          <a:spcPts val="500"/>
        </a:spcBef>
        <a:spcAft>
          <a:spcPct val="0"/>
        </a:spcAft>
        <a:buSzPct val="100000"/>
        <a:buFont typeface="Times New Roman" charset="0"/>
        <a:buChar char="»"/>
        <a:defRPr sz="2000">
          <a:solidFill>
            <a:schemeClr val="tx1"/>
          </a:solidFill>
          <a:latin typeface="+mn-lt"/>
          <a:ea typeface="+mn-ea"/>
          <a:cs typeface="+mn-cs"/>
          <a:sym typeface="Times New Roman" charset="0"/>
        </a:defRPr>
      </a:lvl7pPr>
      <a:lvl8pPr marL="3468688" indent="-228600" algn="l" rtl="0" fontAlgn="base">
        <a:spcBef>
          <a:spcPts val="500"/>
        </a:spcBef>
        <a:spcAft>
          <a:spcPct val="0"/>
        </a:spcAft>
        <a:buSzPct val="100000"/>
        <a:buFont typeface="Times New Roman" charset="0"/>
        <a:buChar char="»"/>
        <a:defRPr sz="2000">
          <a:solidFill>
            <a:schemeClr val="tx1"/>
          </a:solidFill>
          <a:latin typeface="+mn-lt"/>
          <a:ea typeface="+mn-ea"/>
          <a:cs typeface="+mn-cs"/>
          <a:sym typeface="Times New Roman" charset="0"/>
        </a:defRPr>
      </a:lvl8pPr>
      <a:lvl9pPr marL="3925888" indent="-228600" algn="l" rtl="0" fontAlgn="base">
        <a:spcBef>
          <a:spcPts val="500"/>
        </a:spcBef>
        <a:spcAft>
          <a:spcPct val="0"/>
        </a:spcAft>
        <a:buSzPct val="100000"/>
        <a:buFont typeface="Times New Roman" charset="0"/>
        <a:buChar char="»"/>
        <a:defRPr sz="2000">
          <a:solidFill>
            <a:schemeClr val="tx1"/>
          </a:solidFill>
          <a:latin typeface="+mn-lt"/>
          <a:ea typeface="+mn-ea"/>
          <a:cs typeface="+mn-cs"/>
          <a:sym typeface="Times New Roman" charset="0"/>
        </a:defRPr>
      </a:lvl9pPr>
    </p:bodyStyle>
    <p:otherStyle>
      <a:defPPr>
        <a:defRPr lang="nb-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ransition xmlns:p14="http://schemas.microsoft.com/office/powerpoint/2010/main"/>
  <p:txStyles>
    <p:titleStyle>
      <a:lvl1pPr marL="39688" algn="ctr" rtl="0" fontAlgn="base">
        <a:spcBef>
          <a:spcPct val="0"/>
        </a:spcBef>
        <a:spcAft>
          <a:spcPct val="0"/>
        </a:spcAft>
        <a:defRPr sz="4400">
          <a:solidFill>
            <a:schemeClr val="tx1"/>
          </a:solidFill>
          <a:latin typeface="+mj-lt"/>
          <a:ea typeface="+mj-ea"/>
          <a:cs typeface="+mj-cs"/>
          <a:sym typeface="Times New Roman" charset="0"/>
        </a:defRPr>
      </a:lvl1pPr>
      <a:lvl2pPr marL="39688" algn="ctr" rtl="0" fontAlgn="base">
        <a:spcBef>
          <a:spcPct val="0"/>
        </a:spcBef>
        <a:spcAft>
          <a:spcPct val="0"/>
        </a:spcAft>
        <a:defRPr sz="4400">
          <a:solidFill>
            <a:schemeClr val="tx1"/>
          </a:solidFill>
          <a:latin typeface="Times New Roman" charset="0"/>
          <a:ea typeface="ヒラギノ明朝 ProN W3" charset="0"/>
          <a:cs typeface="ヒラギノ明朝 ProN W3" charset="0"/>
          <a:sym typeface="Times New Roman" charset="0"/>
        </a:defRPr>
      </a:lvl2pPr>
      <a:lvl3pPr marL="39688" algn="ctr" rtl="0" fontAlgn="base">
        <a:spcBef>
          <a:spcPct val="0"/>
        </a:spcBef>
        <a:spcAft>
          <a:spcPct val="0"/>
        </a:spcAft>
        <a:defRPr sz="4400">
          <a:solidFill>
            <a:schemeClr val="tx1"/>
          </a:solidFill>
          <a:latin typeface="Times New Roman" charset="0"/>
          <a:ea typeface="ヒラギノ明朝 ProN W3" charset="0"/>
          <a:cs typeface="ヒラギノ明朝 ProN W3" charset="0"/>
          <a:sym typeface="Times New Roman" charset="0"/>
        </a:defRPr>
      </a:lvl3pPr>
      <a:lvl4pPr marL="39688" algn="ctr" rtl="0" fontAlgn="base">
        <a:spcBef>
          <a:spcPct val="0"/>
        </a:spcBef>
        <a:spcAft>
          <a:spcPct val="0"/>
        </a:spcAft>
        <a:defRPr sz="4400">
          <a:solidFill>
            <a:schemeClr val="tx1"/>
          </a:solidFill>
          <a:latin typeface="Times New Roman" charset="0"/>
          <a:ea typeface="ヒラギノ明朝 ProN W3" charset="0"/>
          <a:cs typeface="ヒラギノ明朝 ProN W3" charset="0"/>
          <a:sym typeface="Times New Roman" charset="0"/>
        </a:defRPr>
      </a:lvl4pPr>
      <a:lvl5pPr marL="39688" algn="ctr" rtl="0" fontAlgn="base">
        <a:spcBef>
          <a:spcPct val="0"/>
        </a:spcBef>
        <a:spcAft>
          <a:spcPct val="0"/>
        </a:spcAft>
        <a:defRPr sz="4400">
          <a:solidFill>
            <a:schemeClr val="tx1"/>
          </a:solidFill>
          <a:latin typeface="Times New Roman" charset="0"/>
          <a:ea typeface="ヒラギノ明朝 ProN W3" charset="0"/>
          <a:cs typeface="ヒラギノ明朝 ProN W3" charset="0"/>
          <a:sym typeface="Times New Roman" charset="0"/>
        </a:defRPr>
      </a:lvl5pPr>
      <a:lvl6pPr marL="496888" algn="ctr" rtl="0" fontAlgn="base">
        <a:spcBef>
          <a:spcPct val="0"/>
        </a:spcBef>
        <a:spcAft>
          <a:spcPct val="0"/>
        </a:spcAft>
        <a:defRPr sz="4400">
          <a:solidFill>
            <a:schemeClr val="tx1"/>
          </a:solidFill>
          <a:latin typeface="Times New Roman" charset="0"/>
          <a:ea typeface="ヒラギノ明朝 ProN W3" charset="0"/>
          <a:cs typeface="ヒラギノ明朝 ProN W3" charset="0"/>
          <a:sym typeface="Times New Roman" charset="0"/>
        </a:defRPr>
      </a:lvl6pPr>
      <a:lvl7pPr marL="954088" algn="ctr" rtl="0" fontAlgn="base">
        <a:spcBef>
          <a:spcPct val="0"/>
        </a:spcBef>
        <a:spcAft>
          <a:spcPct val="0"/>
        </a:spcAft>
        <a:defRPr sz="4400">
          <a:solidFill>
            <a:schemeClr val="tx1"/>
          </a:solidFill>
          <a:latin typeface="Times New Roman" charset="0"/>
          <a:ea typeface="ヒラギノ明朝 ProN W3" charset="0"/>
          <a:cs typeface="ヒラギノ明朝 ProN W3" charset="0"/>
          <a:sym typeface="Times New Roman" charset="0"/>
        </a:defRPr>
      </a:lvl7pPr>
      <a:lvl8pPr marL="1411288" algn="ctr" rtl="0" fontAlgn="base">
        <a:spcBef>
          <a:spcPct val="0"/>
        </a:spcBef>
        <a:spcAft>
          <a:spcPct val="0"/>
        </a:spcAft>
        <a:defRPr sz="4400">
          <a:solidFill>
            <a:schemeClr val="tx1"/>
          </a:solidFill>
          <a:latin typeface="Times New Roman" charset="0"/>
          <a:ea typeface="ヒラギノ明朝 ProN W3" charset="0"/>
          <a:cs typeface="ヒラギノ明朝 ProN W3" charset="0"/>
          <a:sym typeface="Times New Roman" charset="0"/>
        </a:defRPr>
      </a:lvl8pPr>
      <a:lvl9pPr marL="1868488" algn="ctr" rtl="0" fontAlgn="base">
        <a:spcBef>
          <a:spcPct val="0"/>
        </a:spcBef>
        <a:spcAft>
          <a:spcPct val="0"/>
        </a:spcAft>
        <a:defRPr sz="4400">
          <a:solidFill>
            <a:schemeClr val="tx1"/>
          </a:solidFill>
          <a:latin typeface="Times New Roman" charset="0"/>
          <a:ea typeface="ヒラギノ明朝 ProN W3" charset="0"/>
          <a:cs typeface="ヒラギノ明朝 ProN W3" charset="0"/>
          <a:sym typeface="Times New Roman" charset="0"/>
        </a:defRPr>
      </a:lvl9pPr>
    </p:titleStyle>
    <p:bodyStyle>
      <a:lvl1pPr marL="382588" indent="-342900" algn="l" rtl="0" fontAlgn="base">
        <a:spcBef>
          <a:spcPts val="700"/>
        </a:spcBef>
        <a:spcAft>
          <a:spcPct val="0"/>
        </a:spcAft>
        <a:buSzPct val="100000"/>
        <a:buFont typeface="Times New Roman" charset="0"/>
        <a:buChar char="•"/>
        <a:defRPr sz="3200">
          <a:solidFill>
            <a:schemeClr val="tx1"/>
          </a:solidFill>
          <a:latin typeface="+mn-lt"/>
          <a:ea typeface="+mn-ea"/>
          <a:cs typeface="+mn-cs"/>
          <a:sym typeface="Times New Roman" charset="0"/>
        </a:defRPr>
      </a:lvl1pPr>
      <a:lvl2pPr marL="782638" indent="-285750" algn="l" rtl="0" fontAlgn="base">
        <a:spcBef>
          <a:spcPts val="600"/>
        </a:spcBef>
        <a:spcAft>
          <a:spcPct val="0"/>
        </a:spcAft>
        <a:buSzPct val="100000"/>
        <a:buFont typeface="Times New Roman" charset="0"/>
        <a:buChar char="–"/>
        <a:defRPr sz="2800">
          <a:solidFill>
            <a:schemeClr val="tx1"/>
          </a:solidFill>
          <a:latin typeface="+mn-lt"/>
          <a:ea typeface="+mn-ea"/>
          <a:cs typeface="+mn-cs"/>
          <a:sym typeface="Times New Roman" charset="0"/>
        </a:defRPr>
      </a:lvl2pPr>
      <a:lvl3pPr marL="1182688" indent="-228600" algn="l" rtl="0" fontAlgn="base">
        <a:spcBef>
          <a:spcPts val="500"/>
        </a:spcBef>
        <a:spcAft>
          <a:spcPct val="0"/>
        </a:spcAft>
        <a:buSzPct val="100000"/>
        <a:buFont typeface="Times New Roman" charset="0"/>
        <a:buChar char="•"/>
        <a:defRPr sz="2400">
          <a:solidFill>
            <a:schemeClr val="tx1"/>
          </a:solidFill>
          <a:latin typeface="+mn-lt"/>
          <a:ea typeface="+mn-ea"/>
          <a:cs typeface="+mn-cs"/>
          <a:sym typeface="Times New Roman" charset="0"/>
        </a:defRPr>
      </a:lvl3pPr>
      <a:lvl4pPr marL="1639888" indent="-228600" algn="l" rtl="0" fontAlgn="base">
        <a:spcBef>
          <a:spcPts val="500"/>
        </a:spcBef>
        <a:spcAft>
          <a:spcPct val="0"/>
        </a:spcAft>
        <a:buSzPct val="100000"/>
        <a:buFont typeface="Times New Roman" charset="0"/>
        <a:buChar char="–"/>
        <a:defRPr sz="2000">
          <a:solidFill>
            <a:schemeClr val="tx1"/>
          </a:solidFill>
          <a:latin typeface="+mn-lt"/>
          <a:ea typeface="+mn-ea"/>
          <a:cs typeface="+mn-cs"/>
          <a:sym typeface="Times New Roman" charset="0"/>
        </a:defRPr>
      </a:lvl4pPr>
      <a:lvl5pPr marL="2097088" indent="-228600" algn="l" rtl="0" fontAlgn="base">
        <a:spcBef>
          <a:spcPts val="500"/>
        </a:spcBef>
        <a:spcAft>
          <a:spcPct val="0"/>
        </a:spcAft>
        <a:buSzPct val="100000"/>
        <a:buFont typeface="Times New Roman" charset="0"/>
        <a:buChar char="»"/>
        <a:defRPr sz="2000">
          <a:solidFill>
            <a:schemeClr val="tx1"/>
          </a:solidFill>
          <a:latin typeface="+mn-lt"/>
          <a:ea typeface="+mn-ea"/>
          <a:cs typeface="+mn-cs"/>
          <a:sym typeface="Times New Roman" charset="0"/>
        </a:defRPr>
      </a:lvl5pPr>
      <a:lvl6pPr marL="2554288" indent="-228600" algn="l" rtl="0" fontAlgn="base">
        <a:spcBef>
          <a:spcPts val="500"/>
        </a:spcBef>
        <a:spcAft>
          <a:spcPct val="0"/>
        </a:spcAft>
        <a:buSzPct val="100000"/>
        <a:buFont typeface="Times New Roman" charset="0"/>
        <a:buChar char="»"/>
        <a:defRPr sz="2000">
          <a:solidFill>
            <a:schemeClr val="tx1"/>
          </a:solidFill>
          <a:latin typeface="+mn-lt"/>
          <a:ea typeface="+mn-ea"/>
          <a:cs typeface="+mn-cs"/>
          <a:sym typeface="Times New Roman" charset="0"/>
        </a:defRPr>
      </a:lvl6pPr>
      <a:lvl7pPr marL="3011488" indent="-228600" algn="l" rtl="0" fontAlgn="base">
        <a:spcBef>
          <a:spcPts val="500"/>
        </a:spcBef>
        <a:spcAft>
          <a:spcPct val="0"/>
        </a:spcAft>
        <a:buSzPct val="100000"/>
        <a:buFont typeface="Times New Roman" charset="0"/>
        <a:buChar char="»"/>
        <a:defRPr sz="2000">
          <a:solidFill>
            <a:schemeClr val="tx1"/>
          </a:solidFill>
          <a:latin typeface="+mn-lt"/>
          <a:ea typeface="+mn-ea"/>
          <a:cs typeface="+mn-cs"/>
          <a:sym typeface="Times New Roman" charset="0"/>
        </a:defRPr>
      </a:lvl7pPr>
      <a:lvl8pPr marL="3468688" indent="-228600" algn="l" rtl="0" fontAlgn="base">
        <a:spcBef>
          <a:spcPts val="500"/>
        </a:spcBef>
        <a:spcAft>
          <a:spcPct val="0"/>
        </a:spcAft>
        <a:buSzPct val="100000"/>
        <a:buFont typeface="Times New Roman" charset="0"/>
        <a:buChar char="»"/>
        <a:defRPr sz="2000">
          <a:solidFill>
            <a:schemeClr val="tx1"/>
          </a:solidFill>
          <a:latin typeface="+mn-lt"/>
          <a:ea typeface="+mn-ea"/>
          <a:cs typeface="+mn-cs"/>
          <a:sym typeface="Times New Roman" charset="0"/>
        </a:defRPr>
      </a:lvl8pPr>
      <a:lvl9pPr marL="3925888" indent="-228600" algn="l" rtl="0" fontAlgn="base">
        <a:spcBef>
          <a:spcPts val="500"/>
        </a:spcBef>
        <a:spcAft>
          <a:spcPct val="0"/>
        </a:spcAft>
        <a:buSzPct val="100000"/>
        <a:buFont typeface="Times New Roman" charset="0"/>
        <a:buChar char="»"/>
        <a:defRPr sz="2000">
          <a:solidFill>
            <a:schemeClr val="tx1"/>
          </a:solidFill>
          <a:latin typeface="+mn-lt"/>
          <a:ea typeface="+mn-ea"/>
          <a:cs typeface="+mn-cs"/>
          <a:sym typeface="Times New Roman" charset="0"/>
        </a:defRPr>
      </a:lvl9pPr>
    </p:bodyStyle>
    <p:otherStyle>
      <a:defPPr>
        <a:defRPr lang="nb-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Rectangle 1"/>
          <p:cNvSpPr>
            <a:spLocks/>
          </p:cNvSpPr>
          <p:nvPr/>
        </p:nvSpPr>
        <p:spPr bwMode="auto">
          <a:xfrm>
            <a:off x="2647950" y="28575"/>
            <a:ext cx="4383088" cy="393700"/>
          </a:xfrm>
          <a:prstGeom prst="rect">
            <a:avLst/>
          </a:prstGeom>
          <a:noFill/>
          <a:ln>
            <a:noFill/>
          </a:ln>
          <a:effectLst>
            <a:outerShdw blurRad="63500" dist="12699" dir="54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sz="1800" b="1">
                <a:solidFill>
                  <a:srgbClr val="FF0000"/>
                </a:solidFill>
                <a:latin typeface="Lucida Grande" charset="0"/>
                <a:ea typeface="ＭＳ Ｐゴシック" charset="0"/>
                <a:cs typeface="Lucida Grande" charset="0"/>
                <a:sym typeface="Lucida Grande" charset="0"/>
              </a:rPr>
              <a:t>Digital</a:t>
            </a:r>
            <a:r>
              <a:rPr lang="en-US" sz="2000" b="1">
                <a:solidFill>
                  <a:srgbClr val="FF0000"/>
                </a:solidFill>
                <a:latin typeface="Lucida Grande" charset="0"/>
                <a:ea typeface="ＭＳ Ｐゴシック" charset="0"/>
                <a:cs typeface="Lucida Grande" charset="0"/>
                <a:sym typeface="Lucida Grande" charset="0"/>
              </a:rPr>
              <a:t> Image Processing, 3rd ed.</a:t>
            </a:r>
          </a:p>
        </p:txBody>
      </p:sp>
      <p:sp>
        <p:nvSpPr>
          <p:cNvPr id="6146" name="Rectangle 2"/>
          <p:cNvSpPr>
            <a:spLocks/>
          </p:cNvSpPr>
          <p:nvPr/>
        </p:nvSpPr>
        <p:spPr bwMode="auto">
          <a:xfrm>
            <a:off x="3492500" y="630238"/>
            <a:ext cx="21336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lgn="ctr"/>
            <a:r>
              <a:rPr lang="en-US" sz="900">
                <a:solidFill>
                  <a:schemeClr val="tx1"/>
                </a:solidFill>
                <a:latin typeface="Verdana" charset="0"/>
                <a:ea typeface="ＭＳ Ｐゴシック" charset="0"/>
                <a:cs typeface="Verdana" charset="0"/>
                <a:sym typeface="Verdana" charset="0"/>
              </a:rPr>
              <a:t>www.ImageProcessingPlace.com</a:t>
            </a:r>
          </a:p>
        </p:txBody>
      </p:sp>
      <p:sp>
        <p:nvSpPr>
          <p:cNvPr id="6147" name="Line 3"/>
          <p:cNvSpPr>
            <a:spLocks noChangeShapeType="1"/>
          </p:cNvSpPr>
          <p:nvPr/>
        </p:nvSpPr>
        <p:spPr bwMode="auto">
          <a:xfrm rot="10800000">
            <a:off x="-193675" y="6858000"/>
            <a:ext cx="9337675" cy="0"/>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6148" name="Line 4"/>
          <p:cNvSpPr>
            <a:spLocks noChangeShapeType="1"/>
          </p:cNvSpPr>
          <p:nvPr/>
        </p:nvSpPr>
        <p:spPr bwMode="auto">
          <a:xfrm flipH="1">
            <a:off x="158750" y="1609725"/>
            <a:ext cx="8836025" cy="1588"/>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6149" name="Line 5"/>
          <p:cNvSpPr>
            <a:spLocks noChangeShapeType="1"/>
          </p:cNvSpPr>
          <p:nvPr/>
        </p:nvSpPr>
        <p:spPr bwMode="auto">
          <a:xfrm flipH="1">
            <a:off x="1414463" y="838200"/>
            <a:ext cx="7515225" cy="0"/>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6150" name="Rectangle 6"/>
          <p:cNvSpPr>
            <a:spLocks/>
          </p:cNvSpPr>
          <p:nvPr/>
        </p:nvSpPr>
        <p:spPr bwMode="auto">
          <a:xfrm>
            <a:off x="-38100" y="6429375"/>
            <a:ext cx="25368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sz="900">
                <a:solidFill>
                  <a:schemeClr val="tx1"/>
                </a:solidFill>
                <a:latin typeface="Arial" charset="0"/>
                <a:ea typeface="ＭＳ Ｐゴシック" charset="0"/>
                <a:cs typeface="Arial" charset="0"/>
                <a:sym typeface="Arial" charset="0"/>
              </a:rPr>
              <a:t>© 1992–2008  R. C. Gonzalez &amp; R. E. Woods</a:t>
            </a:r>
            <a:r>
              <a:rPr lang="en-US">
                <a:solidFill>
                  <a:schemeClr val="tx1"/>
                </a:solidFill>
                <a:ea typeface="ＭＳ Ｐゴシック" charset="0"/>
                <a:cs typeface="Times New Roman" charset="0"/>
              </a:rPr>
              <a:t> </a:t>
            </a:r>
          </a:p>
        </p:txBody>
      </p:sp>
      <p:pic>
        <p:nvPicPr>
          <p:cNvPr id="6151" name="Picture 7"/>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3988" y="139700"/>
            <a:ext cx="1262062" cy="146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152" name="Rectangle 8"/>
          <p:cNvSpPr>
            <a:spLocks/>
          </p:cNvSpPr>
          <p:nvPr/>
        </p:nvSpPr>
        <p:spPr bwMode="auto">
          <a:xfrm>
            <a:off x="3813175" y="398463"/>
            <a:ext cx="16637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r>
              <a:rPr lang="en-US" sz="1200" b="1">
                <a:solidFill>
                  <a:schemeClr val="tx1"/>
                </a:solidFill>
                <a:latin typeface="Lucida Grande" charset="0"/>
                <a:ea typeface="ＭＳ Ｐゴシック" charset="0"/>
                <a:cs typeface="Lucida Grande" charset="0"/>
                <a:sym typeface="Lucida Grande" charset="0"/>
              </a:rPr>
              <a:t>Gonzalez &amp; Woods</a:t>
            </a:r>
          </a:p>
        </p:txBody>
      </p:sp>
      <p:sp>
        <p:nvSpPr>
          <p:cNvPr id="6153" name="Rectangle 9"/>
          <p:cNvSpPr>
            <a:spLocks/>
          </p:cNvSpPr>
          <p:nvPr/>
        </p:nvSpPr>
        <p:spPr bwMode="auto">
          <a:xfrm>
            <a:off x="2547938" y="790575"/>
            <a:ext cx="4051300" cy="711200"/>
          </a:xfrm>
          <a:prstGeom prst="rect">
            <a:avLst/>
          </a:prstGeom>
          <a:noFill/>
          <a:ln>
            <a:noFill/>
          </a:ln>
          <a:effectLst>
            <a:outerShdw blurRad="63500" dist="12700" dir="2700000" algn="ctr" rotWithShape="0">
              <a:srgbClr val="B2B2B2">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lgn="ctr"/>
            <a:r>
              <a:rPr lang="en-US" sz="1400">
                <a:solidFill>
                  <a:schemeClr val="tx1"/>
                </a:solidFill>
                <a:latin typeface="Verdana" charset="0"/>
                <a:ea typeface="ＭＳ Ｐゴシック" charset="0"/>
                <a:cs typeface="Verdana" charset="0"/>
                <a:sym typeface="Verdana" charset="0"/>
              </a:rPr>
              <a:t>Chapter 2</a:t>
            </a:r>
            <a:r>
              <a:rPr lang="en-US">
                <a:solidFill>
                  <a:schemeClr val="tx1"/>
                </a:solidFill>
                <a:latin typeface="Verdana" charset="0"/>
                <a:ea typeface="ＭＳ Ｐゴシック" charset="0"/>
                <a:cs typeface="Verdana" charset="0"/>
                <a:sym typeface="Verdana" charset="0"/>
              </a:rPr>
              <a:t> </a:t>
            </a:r>
          </a:p>
          <a:p>
            <a:pPr marL="39688" algn="ctr"/>
            <a:r>
              <a:rPr lang="en-US" sz="1600">
                <a:solidFill>
                  <a:schemeClr val="tx1"/>
                </a:solidFill>
                <a:latin typeface="Verdana" charset="0"/>
                <a:ea typeface="ＭＳ Ｐゴシック" charset="0"/>
                <a:cs typeface="Verdana" charset="0"/>
                <a:sym typeface="Verdana" charset="0"/>
              </a:rPr>
              <a:t>Digital Image Fundamentals</a:t>
            </a: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xmlns:p14="http://schemas.microsoft.com/office/powerpoint/2010/main"/>
  <p:txStyles>
    <p:titleStyle>
      <a:lvl1pPr marL="39688" algn="ctr" rtl="0" fontAlgn="base">
        <a:spcBef>
          <a:spcPct val="0"/>
        </a:spcBef>
        <a:spcAft>
          <a:spcPct val="0"/>
        </a:spcAft>
        <a:defRPr sz="4400">
          <a:solidFill>
            <a:schemeClr val="tx1"/>
          </a:solidFill>
          <a:latin typeface="+mj-lt"/>
          <a:ea typeface="+mj-ea"/>
          <a:cs typeface="+mj-cs"/>
          <a:sym typeface="Times New Roman" charset="0"/>
        </a:defRPr>
      </a:lvl1pPr>
      <a:lvl2pPr marL="39688" algn="ctr" rtl="0" fontAlgn="base">
        <a:spcBef>
          <a:spcPct val="0"/>
        </a:spcBef>
        <a:spcAft>
          <a:spcPct val="0"/>
        </a:spcAft>
        <a:defRPr sz="4400">
          <a:solidFill>
            <a:schemeClr val="tx1"/>
          </a:solidFill>
          <a:latin typeface="Times New Roman" charset="0"/>
          <a:ea typeface="ヒラギノ明朝 ProN W3" charset="0"/>
          <a:cs typeface="ヒラギノ明朝 ProN W3" charset="0"/>
          <a:sym typeface="Times New Roman" charset="0"/>
        </a:defRPr>
      </a:lvl2pPr>
      <a:lvl3pPr marL="39688" algn="ctr" rtl="0" fontAlgn="base">
        <a:spcBef>
          <a:spcPct val="0"/>
        </a:spcBef>
        <a:spcAft>
          <a:spcPct val="0"/>
        </a:spcAft>
        <a:defRPr sz="4400">
          <a:solidFill>
            <a:schemeClr val="tx1"/>
          </a:solidFill>
          <a:latin typeface="Times New Roman" charset="0"/>
          <a:ea typeface="ヒラギノ明朝 ProN W3" charset="0"/>
          <a:cs typeface="ヒラギノ明朝 ProN W3" charset="0"/>
          <a:sym typeface="Times New Roman" charset="0"/>
        </a:defRPr>
      </a:lvl3pPr>
      <a:lvl4pPr marL="39688" algn="ctr" rtl="0" fontAlgn="base">
        <a:spcBef>
          <a:spcPct val="0"/>
        </a:spcBef>
        <a:spcAft>
          <a:spcPct val="0"/>
        </a:spcAft>
        <a:defRPr sz="4400">
          <a:solidFill>
            <a:schemeClr val="tx1"/>
          </a:solidFill>
          <a:latin typeface="Times New Roman" charset="0"/>
          <a:ea typeface="ヒラギノ明朝 ProN W3" charset="0"/>
          <a:cs typeface="ヒラギノ明朝 ProN W3" charset="0"/>
          <a:sym typeface="Times New Roman" charset="0"/>
        </a:defRPr>
      </a:lvl4pPr>
      <a:lvl5pPr marL="39688" algn="ctr" rtl="0" fontAlgn="base">
        <a:spcBef>
          <a:spcPct val="0"/>
        </a:spcBef>
        <a:spcAft>
          <a:spcPct val="0"/>
        </a:spcAft>
        <a:defRPr sz="4400">
          <a:solidFill>
            <a:schemeClr val="tx1"/>
          </a:solidFill>
          <a:latin typeface="Times New Roman" charset="0"/>
          <a:ea typeface="ヒラギノ明朝 ProN W3" charset="0"/>
          <a:cs typeface="ヒラギノ明朝 ProN W3" charset="0"/>
          <a:sym typeface="Times New Roman" charset="0"/>
        </a:defRPr>
      </a:lvl5pPr>
      <a:lvl6pPr marL="496888" algn="ctr" rtl="0" fontAlgn="base">
        <a:spcBef>
          <a:spcPct val="0"/>
        </a:spcBef>
        <a:spcAft>
          <a:spcPct val="0"/>
        </a:spcAft>
        <a:defRPr sz="4400">
          <a:solidFill>
            <a:schemeClr val="tx1"/>
          </a:solidFill>
          <a:latin typeface="Times New Roman" charset="0"/>
          <a:ea typeface="ヒラギノ明朝 ProN W3" charset="0"/>
          <a:cs typeface="ヒラギノ明朝 ProN W3" charset="0"/>
          <a:sym typeface="Times New Roman" charset="0"/>
        </a:defRPr>
      </a:lvl6pPr>
      <a:lvl7pPr marL="954088" algn="ctr" rtl="0" fontAlgn="base">
        <a:spcBef>
          <a:spcPct val="0"/>
        </a:spcBef>
        <a:spcAft>
          <a:spcPct val="0"/>
        </a:spcAft>
        <a:defRPr sz="4400">
          <a:solidFill>
            <a:schemeClr val="tx1"/>
          </a:solidFill>
          <a:latin typeface="Times New Roman" charset="0"/>
          <a:ea typeface="ヒラギノ明朝 ProN W3" charset="0"/>
          <a:cs typeface="ヒラギノ明朝 ProN W3" charset="0"/>
          <a:sym typeface="Times New Roman" charset="0"/>
        </a:defRPr>
      </a:lvl7pPr>
      <a:lvl8pPr marL="1411288" algn="ctr" rtl="0" fontAlgn="base">
        <a:spcBef>
          <a:spcPct val="0"/>
        </a:spcBef>
        <a:spcAft>
          <a:spcPct val="0"/>
        </a:spcAft>
        <a:defRPr sz="4400">
          <a:solidFill>
            <a:schemeClr val="tx1"/>
          </a:solidFill>
          <a:latin typeface="Times New Roman" charset="0"/>
          <a:ea typeface="ヒラギノ明朝 ProN W3" charset="0"/>
          <a:cs typeface="ヒラギノ明朝 ProN W3" charset="0"/>
          <a:sym typeface="Times New Roman" charset="0"/>
        </a:defRPr>
      </a:lvl8pPr>
      <a:lvl9pPr marL="1868488" algn="ctr" rtl="0" fontAlgn="base">
        <a:spcBef>
          <a:spcPct val="0"/>
        </a:spcBef>
        <a:spcAft>
          <a:spcPct val="0"/>
        </a:spcAft>
        <a:defRPr sz="4400">
          <a:solidFill>
            <a:schemeClr val="tx1"/>
          </a:solidFill>
          <a:latin typeface="Times New Roman" charset="0"/>
          <a:ea typeface="ヒラギノ明朝 ProN W3" charset="0"/>
          <a:cs typeface="ヒラギノ明朝 ProN W3" charset="0"/>
          <a:sym typeface="Times New Roman" charset="0"/>
        </a:defRPr>
      </a:lvl9pPr>
    </p:titleStyle>
    <p:bodyStyle>
      <a:lvl1pPr marL="382588" indent="-342900" algn="l" rtl="0" fontAlgn="base">
        <a:spcBef>
          <a:spcPts val="700"/>
        </a:spcBef>
        <a:spcAft>
          <a:spcPct val="0"/>
        </a:spcAft>
        <a:buSzPct val="100000"/>
        <a:buFont typeface="Times New Roman" charset="0"/>
        <a:buChar char="•"/>
        <a:defRPr sz="3200">
          <a:solidFill>
            <a:schemeClr val="tx1"/>
          </a:solidFill>
          <a:latin typeface="+mn-lt"/>
          <a:ea typeface="+mn-ea"/>
          <a:cs typeface="+mn-cs"/>
          <a:sym typeface="Times New Roman" charset="0"/>
        </a:defRPr>
      </a:lvl1pPr>
      <a:lvl2pPr marL="782638" indent="-285750" algn="l" rtl="0" fontAlgn="base">
        <a:spcBef>
          <a:spcPts val="600"/>
        </a:spcBef>
        <a:spcAft>
          <a:spcPct val="0"/>
        </a:spcAft>
        <a:buSzPct val="100000"/>
        <a:buFont typeface="Times New Roman" charset="0"/>
        <a:buChar char="–"/>
        <a:defRPr sz="2800">
          <a:solidFill>
            <a:schemeClr val="tx1"/>
          </a:solidFill>
          <a:latin typeface="+mn-lt"/>
          <a:ea typeface="+mn-ea"/>
          <a:cs typeface="+mn-cs"/>
          <a:sym typeface="Times New Roman" charset="0"/>
        </a:defRPr>
      </a:lvl2pPr>
      <a:lvl3pPr marL="1182688" indent="-228600" algn="l" rtl="0" fontAlgn="base">
        <a:spcBef>
          <a:spcPts val="500"/>
        </a:spcBef>
        <a:spcAft>
          <a:spcPct val="0"/>
        </a:spcAft>
        <a:buSzPct val="100000"/>
        <a:buFont typeface="Times New Roman" charset="0"/>
        <a:buChar char="•"/>
        <a:defRPr sz="2400">
          <a:solidFill>
            <a:schemeClr val="tx1"/>
          </a:solidFill>
          <a:latin typeface="+mn-lt"/>
          <a:ea typeface="+mn-ea"/>
          <a:cs typeface="+mn-cs"/>
          <a:sym typeface="Times New Roman" charset="0"/>
        </a:defRPr>
      </a:lvl3pPr>
      <a:lvl4pPr marL="1639888" indent="-228600" algn="l" rtl="0" fontAlgn="base">
        <a:spcBef>
          <a:spcPts val="500"/>
        </a:spcBef>
        <a:spcAft>
          <a:spcPct val="0"/>
        </a:spcAft>
        <a:buSzPct val="100000"/>
        <a:buFont typeface="Times New Roman" charset="0"/>
        <a:buChar char="–"/>
        <a:defRPr sz="2000">
          <a:solidFill>
            <a:schemeClr val="tx1"/>
          </a:solidFill>
          <a:latin typeface="+mn-lt"/>
          <a:ea typeface="+mn-ea"/>
          <a:cs typeface="+mn-cs"/>
          <a:sym typeface="Times New Roman" charset="0"/>
        </a:defRPr>
      </a:lvl4pPr>
      <a:lvl5pPr marL="2097088" indent="-228600" algn="l" rtl="0" fontAlgn="base">
        <a:spcBef>
          <a:spcPts val="500"/>
        </a:spcBef>
        <a:spcAft>
          <a:spcPct val="0"/>
        </a:spcAft>
        <a:buSzPct val="100000"/>
        <a:buFont typeface="Times New Roman" charset="0"/>
        <a:buChar char="»"/>
        <a:defRPr sz="2000">
          <a:solidFill>
            <a:schemeClr val="tx1"/>
          </a:solidFill>
          <a:latin typeface="+mn-lt"/>
          <a:ea typeface="+mn-ea"/>
          <a:cs typeface="+mn-cs"/>
          <a:sym typeface="Times New Roman" charset="0"/>
        </a:defRPr>
      </a:lvl5pPr>
      <a:lvl6pPr marL="2554288" indent="-228600" algn="l" rtl="0" fontAlgn="base">
        <a:spcBef>
          <a:spcPts val="500"/>
        </a:spcBef>
        <a:spcAft>
          <a:spcPct val="0"/>
        </a:spcAft>
        <a:buSzPct val="100000"/>
        <a:buFont typeface="Times New Roman" charset="0"/>
        <a:buChar char="»"/>
        <a:defRPr sz="2000">
          <a:solidFill>
            <a:schemeClr val="tx1"/>
          </a:solidFill>
          <a:latin typeface="+mn-lt"/>
          <a:ea typeface="+mn-ea"/>
          <a:cs typeface="+mn-cs"/>
          <a:sym typeface="Times New Roman" charset="0"/>
        </a:defRPr>
      </a:lvl6pPr>
      <a:lvl7pPr marL="3011488" indent="-228600" algn="l" rtl="0" fontAlgn="base">
        <a:spcBef>
          <a:spcPts val="500"/>
        </a:spcBef>
        <a:spcAft>
          <a:spcPct val="0"/>
        </a:spcAft>
        <a:buSzPct val="100000"/>
        <a:buFont typeface="Times New Roman" charset="0"/>
        <a:buChar char="»"/>
        <a:defRPr sz="2000">
          <a:solidFill>
            <a:schemeClr val="tx1"/>
          </a:solidFill>
          <a:latin typeface="+mn-lt"/>
          <a:ea typeface="+mn-ea"/>
          <a:cs typeface="+mn-cs"/>
          <a:sym typeface="Times New Roman" charset="0"/>
        </a:defRPr>
      </a:lvl7pPr>
      <a:lvl8pPr marL="3468688" indent="-228600" algn="l" rtl="0" fontAlgn="base">
        <a:spcBef>
          <a:spcPts val="500"/>
        </a:spcBef>
        <a:spcAft>
          <a:spcPct val="0"/>
        </a:spcAft>
        <a:buSzPct val="100000"/>
        <a:buFont typeface="Times New Roman" charset="0"/>
        <a:buChar char="»"/>
        <a:defRPr sz="2000">
          <a:solidFill>
            <a:schemeClr val="tx1"/>
          </a:solidFill>
          <a:latin typeface="+mn-lt"/>
          <a:ea typeface="+mn-ea"/>
          <a:cs typeface="+mn-cs"/>
          <a:sym typeface="Times New Roman" charset="0"/>
        </a:defRPr>
      </a:lvl8pPr>
      <a:lvl9pPr marL="3925888" indent="-228600" algn="l" rtl="0" fontAlgn="base">
        <a:spcBef>
          <a:spcPts val="500"/>
        </a:spcBef>
        <a:spcAft>
          <a:spcPct val="0"/>
        </a:spcAft>
        <a:buSzPct val="100000"/>
        <a:buFont typeface="Times New Roman" charset="0"/>
        <a:buChar char="»"/>
        <a:defRPr sz="2000">
          <a:solidFill>
            <a:schemeClr val="tx1"/>
          </a:solidFill>
          <a:latin typeface="+mn-lt"/>
          <a:ea typeface="+mn-ea"/>
          <a:cs typeface="+mn-cs"/>
          <a:sym typeface="Times New Roman" charset="0"/>
        </a:defRPr>
      </a:lvl9pPr>
    </p:bodyStyle>
    <p:otherStyle>
      <a:defPPr>
        <a:defRPr lang="nb-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studentportal.uib.no/dotlrn/classes/det-matematisk-naturvitenskapelige-fakultet/mat262/mat262-2009v/one-community?page_num=0" TargetMode="External"/><Relationship Id="rId4" Type="http://schemas.openxmlformats.org/officeDocument/2006/relationships/hyperlink" Target="http://math.uib.no/BBG/SEMINARS/SEMINARS.html" TargetMode="Externa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6.png"/><Relationship Id="rId5" Type="http://schemas.openxmlformats.org/officeDocument/2006/relationships/image" Target="../media/image1.png"/><Relationship Id="rId6" Type="http://schemas.openxmlformats.org/officeDocument/2006/relationships/image" Target="../media/image17.gif"/><Relationship Id="rId1" Type="http://schemas.microsoft.com/office/2007/relationships/media" Target="file://localhost/Users/erik/Documents/mat262/antonella/MAT262/2010/LECTURES_SLIDES/DIP3ELecture1_2010.ppt_media/PET2-4.mov" TargetMode="External"/><Relationship Id="rId2" Type="http://schemas.openxmlformats.org/officeDocument/2006/relationships/video" Target="file://localhost/Users/erik/Documents/mat262/antonella/MAT262/2010/LECTURES_SLIDES/DIP3ELecture1_2010.ppt_media/PET2-4.mov"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hyperlink" Target="http://en.wikipedia.org/wiki/Albert_von_K%C3%B6lliker" TargetMode="External"/><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13.xml"/><Relationship Id="rId2"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6.png"/><Relationship Id="rId1" Type="http://schemas.openxmlformats.org/officeDocument/2006/relationships/slideLayout" Target="../slideLayouts/slideLayout24.xml"/><Relationship Id="rId2"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1" Type="http://schemas.openxmlformats.org/officeDocument/2006/relationships/slideLayout" Target="../slideLayouts/slideLayout46.xml"/><Relationship Id="rId2"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1.png"/><Relationship Id="rId3"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hyperlink" Target="http://www.bt.no/nyheter/lokalt/Sjekker-4000-bilfoto-hver-dag-39680.html" TargetMode="External"/><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p:cNvSpPr>
          <p:nvPr/>
        </p:nvSpPr>
        <p:spPr bwMode="auto">
          <a:xfrm>
            <a:off x="2790825" y="50800"/>
            <a:ext cx="4038600" cy="368300"/>
          </a:xfrm>
          <a:prstGeom prst="rect">
            <a:avLst/>
          </a:prstGeom>
          <a:noFill/>
          <a:ln>
            <a:noFill/>
          </a:ln>
          <a:effectLst>
            <a:outerShdw blurRad="63500" dist="12699" dir="54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sz="1800" b="1">
                <a:solidFill>
                  <a:srgbClr val="FF0000"/>
                </a:solidFill>
                <a:latin typeface="Lucida Grande" charset="0"/>
                <a:ea typeface="ＭＳ Ｐゴシック" charset="0"/>
                <a:cs typeface="Lucida Grande" charset="0"/>
                <a:sym typeface="Lucida Grande" charset="0"/>
              </a:rPr>
              <a:t>Digital Image Processing, 3rd ed.</a:t>
            </a:r>
          </a:p>
        </p:txBody>
      </p:sp>
      <p:sp>
        <p:nvSpPr>
          <p:cNvPr id="7170" name="Rectangle 2"/>
          <p:cNvSpPr>
            <a:spLocks/>
          </p:cNvSpPr>
          <p:nvPr/>
        </p:nvSpPr>
        <p:spPr bwMode="auto">
          <a:xfrm>
            <a:off x="3492500" y="630238"/>
            <a:ext cx="21336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lgn="ctr"/>
            <a:r>
              <a:rPr lang="en-US" sz="900">
                <a:solidFill>
                  <a:schemeClr val="tx1"/>
                </a:solidFill>
                <a:latin typeface="Verdana" charset="0"/>
                <a:ea typeface="ＭＳ Ｐゴシック" charset="0"/>
                <a:cs typeface="Verdana" charset="0"/>
                <a:sym typeface="Verdana" charset="0"/>
              </a:rPr>
              <a:t>www.ImageProcessingPlace.com</a:t>
            </a:r>
          </a:p>
        </p:txBody>
      </p:sp>
      <p:sp>
        <p:nvSpPr>
          <p:cNvPr id="7171" name="Line 3"/>
          <p:cNvSpPr>
            <a:spLocks noChangeShapeType="1"/>
          </p:cNvSpPr>
          <p:nvPr/>
        </p:nvSpPr>
        <p:spPr bwMode="auto">
          <a:xfrm rot="10800000">
            <a:off x="-193675" y="6858000"/>
            <a:ext cx="9337675" cy="0"/>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7172" name="Line 4"/>
          <p:cNvSpPr>
            <a:spLocks noChangeShapeType="1"/>
          </p:cNvSpPr>
          <p:nvPr/>
        </p:nvSpPr>
        <p:spPr bwMode="auto">
          <a:xfrm flipH="1">
            <a:off x="158750" y="1609725"/>
            <a:ext cx="8836025" cy="1588"/>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7173" name="Line 5"/>
          <p:cNvSpPr>
            <a:spLocks noChangeShapeType="1"/>
          </p:cNvSpPr>
          <p:nvPr/>
        </p:nvSpPr>
        <p:spPr bwMode="auto">
          <a:xfrm flipH="1">
            <a:off x="1414463" y="838200"/>
            <a:ext cx="7515225" cy="0"/>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7174" name="Rectangle 6"/>
          <p:cNvSpPr>
            <a:spLocks/>
          </p:cNvSpPr>
          <p:nvPr/>
        </p:nvSpPr>
        <p:spPr bwMode="auto">
          <a:xfrm>
            <a:off x="-38100" y="6429375"/>
            <a:ext cx="25368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sz="900">
                <a:solidFill>
                  <a:schemeClr val="tx1"/>
                </a:solidFill>
                <a:latin typeface="Arial" charset="0"/>
                <a:ea typeface="ＭＳ Ｐゴシック" charset="0"/>
                <a:cs typeface="Arial" charset="0"/>
                <a:sym typeface="Arial" charset="0"/>
              </a:rPr>
              <a:t>© 1992–2008  R. C. Gonzalez &amp; R. E. Woods</a:t>
            </a:r>
            <a:r>
              <a:rPr lang="en-US">
                <a:solidFill>
                  <a:schemeClr val="tx1"/>
                </a:solidFill>
                <a:ea typeface="ＭＳ Ｐゴシック" charset="0"/>
                <a:cs typeface="Times New Roman" charset="0"/>
              </a:rPr>
              <a:t> </a:t>
            </a:r>
          </a:p>
        </p:txBody>
      </p:sp>
      <p:pic>
        <p:nvPicPr>
          <p:cNvPr id="7175" name="Picture 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88" y="139700"/>
            <a:ext cx="1262062" cy="146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7176" name="Rectangle 8"/>
          <p:cNvSpPr>
            <a:spLocks/>
          </p:cNvSpPr>
          <p:nvPr/>
        </p:nvSpPr>
        <p:spPr bwMode="auto">
          <a:xfrm>
            <a:off x="3813175" y="398463"/>
            <a:ext cx="16637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r>
              <a:rPr lang="en-US" sz="1200" b="1">
                <a:solidFill>
                  <a:schemeClr val="tx1"/>
                </a:solidFill>
                <a:latin typeface="Lucida Grande" charset="0"/>
                <a:ea typeface="ＭＳ Ｐゴシック" charset="0"/>
                <a:cs typeface="Lucida Grande" charset="0"/>
                <a:sym typeface="Lucida Grande" charset="0"/>
              </a:rPr>
              <a:t>Gonzalez &amp; Woods</a:t>
            </a:r>
          </a:p>
        </p:txBody>
      </p:sp>
      <p:sp>
        <p:nvSpPr>
          <p:cNvPr id="7177" name="Rectangle 9"/>
          <p:cNvSpPr>
            <a:spLocks/>
          </p:cNvSpPr>
          <p:nvPr/>
        </p:nvSpPr>
        <p:spPr bwMode="auto">
          <a:xfrm>
            <a:off x="3856038" y="855663"/>
            <a:ext cx="1408112" cy="622300"/>
          </a:xfrm>
          <a:prstGeom prst="rect">
            <a:avLst/>
          </a:prstGeom>
          <a:noFill/>
          <a:ln>
            <a:noFill/>
          </a:ln>
          <a:effectLst>
            <a:outerShdw blurRad="63500" dist="12700" dir="2700000" algn="ctr" rotWithShape="0">
              <a:srgbClr val="B2B2B2">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lgn="ctr">
              <a:lnSpc>
                <a:spcPct val="125000"/>
              </a:lnSpc>
            </a:pPr>
            <a:r>
              <a:rPr lang="en-US" sz="1400">
                <a:solidFill>
                  <a:schemeClr val="tx1"/>
                </a:solidFill>
                <a:latin typeface="Verdana" charset="0"/>
                <a:ea typeface="ＭＳ Ｐゴシック" charset="0"/>
                <a:cs typeface="Verdana" charset="0"/>
                <a:sym typeface="Verdana" charset="0"/>
              </a:rPr>
              <a:t>Chapter 1</a:t>
            </a:r>
          </a:p>
          <a:p>
            <a:pPr marL="39688" algn="ctr">
              <a:lnSpc>
                <a:spcPct val="125000"/>
              </a:lnSpc>
            </a:pPr>
            <a:r>
              <a:rPr lang="en-US" sz="1600">
                <a:solidFill>
                  <a:schemeClr val="tx1"/>
                </a:solidFill>
                <a:latin typeface="Verdana" charset="0"/>
                <a:ea typeface="ＭＳ Ｐゴシック" charset="0"/>
                <a:cs typeface="Verdana" charset="0"/>
                <a:sym typeface="Verdana" charset="0"/>
              </a:rPr>
              <a:t>Introduction</a:t>
            </a:r>
          </a:p>
        </p:txBody>
      </p:sp>
      <p:sp>
        <p:nvSpPr>
          <p:cNvPr id="7178" name="Rectangle 10"/>
          <p:cNvSpPr>
            <a:spLocks/>
          </p:cNvSpPr>
          <p:nvPr/>
        </p:nvSpPr>
        <p:spPr bwMode="auto">
          <a:xfrm>
            <a:off x="419100" y="1651000"/>
            <a:ext cx="8102600" cy="534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r>
              <a:rPr lang="en-US" sz="2000" dirty="0">
                <a:solidFill>
                  <a:schemeClr val="tx1"/>
                </a:solidFill>
                <a:ea typeface="ＭＳ Ｐゴシック" charset="0"/>
                <a:cs typeface="Times New Roman" charset="0"/>
              </a:rPr>
              <a:t>MAT 262: </a:t>
            </a:r>
            <a:r>
              <a:rPr lang="en-US" sz="2000" dirty="0" err="1">
                <a:solidFill>
                  <a:schemeClr val="tx1"/>
                </a:solidFill>
                <a:ea typeface="ＭＳ Ｐゴシック" charset="0"/>
                <a:cs typeface="Times New Roman" charset="0"/>
              </a:rPr>
              <a:t>Bildebehandling</a:t>
            </a:r>
            <a:r>
              <a:rPr lang="en-US" sz="2000" dirty="0">
                <a:solidFill>
                  <a:schemeClr val="tx1"/>
                </a:solidFill>
                <a:ea typeface="ＭＳ Ｐゴシック" charset="0"/>
                <a:cs typeface="Times New Roman" charset="0"/>
              </a:rPr>
              <a:t>/Image processing.</a:t>
            </a:r>
          </a:p>
          <a:p>
            <a:pPr marL="39688"/>
            <a:r>
              <a:rPr lang="en-US" sz="2000" dirty="0">
                <a:solidFill>
                  <a:schemeClr val="tx1"/>
                </a:solidFill>
                <a:ea typeface="ＭＳ Ｐゴシック" charset="0"/>
                <a:cs typeface="Times New Roman" charset="0"/>
              </a:rPr>
              <a:t>MNF 262: </a:t>
            </a:r>
            <a:r>
              <a:rPr lang="en-US" sz="2000" dirty="0" err="1">
                <a:solidFill>
                  <a:schemeClr val="tx1"/>
                </a:solidFill>
                <a:ea typeface="ＭＳ Ｐゴシック" charset="0"/>
                <a:cs typeface="Times New Roman" charset="0"/>
              </a:rPr>
              <a:t>Grunnkurs</a:t>
            </a:r>
            <a:r>
              <a:rPr lang="en-US" sz="2000" dirty="0">
                <a:solidFill>
                  <a:schemeClr val="tx1"/>
                </a:solidFill>
                <a:ea typeface="ＭＳ Ｐゴシック" charset="0"/>
                <a:cs typeface="Times New Roman" charset="0"/>
              </a:rPr>
              <a:t> </a:t>
            </a:r>
            <a:r>
              <a:rPr lang="en-US" sz="2000" dirty="0" err="1">
                <a:solidFill>
                  <a:schemeClr val="tx1"/>
                </a:solidFill>
                <a:ea typeface="ＭＳ Ｐゴシック" charset="0"/>
                <a:cs typeface="Times New Roman" charset="0"/>
              </a:rPr>
              <a:t>i</a:t>
            </a:r>
            <a:r>
              <a:rPr lang="en-US" sz="2000" dirty="0">
                <a:solidFill>
                  <a:schemeClr val="tx1"/>
                </a:solidFill>
                <a:ea typeface="ＭＳ Ｐゴシック" charset="0"/>
                <a:cs typeface="Times New Roman" charset="0"/>
              </a:rPr>
              <a:t> </a:t>
            </a:r>
            <a:r>
              <a:rPr lang="en-US" sz="2000" dirty="0" err="1">
                <a:solidFill>
                  <a:schemeClr val="tx1"/>
                </a:solidFill>
                <a:ea typeface="ＭＳ Ｐゴシック" charset="0"/>
                <a:cs typeface="Times New Roman" charset="0"/>
              </a:rPr>
              <a:t>bildebehandling</a:t>
            </a:r>
            <a:r>
              <a:rPr lang="en-US" sz="2000" dirty="0">
                <a:solidFill>
                  <a:schemeClr val="tx1"/>
                </a:solidFill>
                <a:ea typeface="ＭＳ Ｐゴシック" charset="0"/>
                <a:cs typeface="Times New Roman" charset="0"/>
              </a:rPr>
              <a:t> </a:t>
            </a:r>
            <a:r>
              <a:rPr lang="en-US" sz="2000" dirty="0" err="1">
                <a:solidFill>
                  <a:schemeClr val="tx1"/>
                </a:solidFill>
                <a:ea typeface="ＭＳ Ｐゴシック" charset="0"/>
                <a:cs typeface="Times New Roman" charset="0"/>
              </a:rPr>
              <a:t>og</a:t>
            </a:r>
            <a:r>
              <a:rPr lang="en-US" sz="2000" dirty="0">
                <a:solidFill>
                  <a:schemeClr val="tx1"/>
                </a:solidFill>
                <a:ea typeface="ＭＳ Ｐゴシック" charset="0"/>
                <a:cs typeface="Times New Roman" charset="0"/>
              </a:rPr>
              <a:t> </a:t>
            </a:r>
            <a:r>
              <a:rPr lang="en-US" sz="2000" dirty="0" err="1">
                <a:solidFill>
                  <a:schemeClr val="tx1"/>
                </a:solidFill>
                <a:ea typeface="ＭＳ Ｐゴシック" charset="0"/>
                <a:cs typeface="Times New Roman" charset="0"/>
              </a:rPr>
              <a:t>visualisering</a:t>
            </a:r>
            <a:r>
              <a:rPr lang="en-US" sz="2000" dirty="0">
                <a:solidFill>
                  <a:schemeClr val="tx1"/>
                </a:solidFill>
                <a:ea typeface="ＭＳ Ｐゴシック" charset="0"/>
                <a:cs typeface="Times New Roman" charset="0"/>
              </a:rPr>
              <a:t>/Introduction to image processing and visualization.</a:t>
            </a:r>
          </a:p>
          <a:p>
            <a:pPr marL="39688"/>
            <a:endParaRPr lang="en-US" sz="2000" dirty="0">
              <a:solidFill>
                <a:schemeClr val="tx1"/>
              </a:solidFill>
              <a:ea typeface="ＭＳ Ｐゴシック" charset="0"/>
              <a:cs typeface="Times New Roman" charset="0"/>
            </a:endParaRPr>
          </a:p>
          <a:p>
            <a:pPr marL="39688"/>
            <a:endParaRPr lang="en-US" sz="2000" dirty="0">
              <a:solidFill>
                <a:schemeClr val="tx1"/>
              </a:solidFill>
              <a:ea typeface="ＭＳ Ｐゴシック" charset="0"/>
              <a:cs typeface="Times New Roman" charset="0"/>
            </a:endParaRPr>
          </a:p>
          <a:p>
            <a:pPr marL="39688"/>
            <a:r>
              <a:rPr lang="en-US" sz="2000" dirty="0">
                <a:solidFill>
                  <a:schemeClr val="tx1"/>
                </a:solidFill>
                <a:ea typeface="ＭＳ Ｐゴシック" charset="0"/>
                <a:cs typeface="Times New Roman" charset="0"/>
              </a:rPr>
              <a:t>Lecturer: </a:t>
            </a:r>
            <a:r>
              <a:rPr lang="en-US" sz="2000" dirty="0" smtClean="0">
                <a:solidFill>
                  <a:schemeClr val="tx1"/>
                </a:solidFill>
                <a:ea typeface="ＭＳ Ｐゴシック" charset="0"/>
                <a:cs typeface="Times New Roman" charset="0"/>
              </a:rPr>
              <a:t>Erik A. Hanson</a:t>
            </a:r>
            <a:endParaRPr lang="en-US" sz="2000" dirty="0">
              <a:solidFill>
                <a:schemeClr val="tx1"/>
              </a:solidFill>
              <a:ea typeface="ＭＳ Ｐゴシック" charset="0"/>
              <a:cs typeface="Times New Roman" charset="0"/>
            </a:endParaRPr>
          </a:p>
          <a:p>
            <a:pPr marL="39688"/>
            <a:endParaRPr lang="en-US" sz="2000" dirty="0">
              <a:solidFill>
                <a:schemeClr val="tx1"/>
              </a:solidFill>
              <a:ea typeface="ＭＳ Ｐゴシック" charset="0"/>
              <a:cs typeface="Times New Roman" charset="0"/>
            </a:endParaRPr>
          </a:p>
          <a:p>
            <a:pPr marL="39688"/>
            <a:r>
              <a:rPr lang="en-US" sz="2000" dirty="0">
                <a:solidFill>
                  <a:schemeClr val="tx1"/>
                </a:solidFill>
                <a:ea typeface="ＭＳ Ｐゴシック" charset="0"/>
                <a:cs typeface="Times New Roman" charset="0"/>
              </a:rPr>
              <a:t>Lectures: Mon 12:15-14:00 (640)</a:t>
            </a:r>
          </a:p>
          <a:p>
            <a:pPr marL="39688"/>
            <a:r>
              <a:rPr lang="en-US" sz="2000" dirty="0">
                <a:solidFill>
                  <a:schemeClr val="tx1"/>
                </a:solidFill>
                <a:ea typeface="ＭＳ Ｐゴシック" charset="0"/>
                <a:cs typeface="Times New Roman" charset="0"/>
              </a:rPr>
              <a:t>                Wed 10:15-12:00 (640)</a:t>
            </a:r>
          </a:p>
          <a:p>
            <a:pPr marL="39688"/>
            <a:endParaRPr lang="en-US" sz="2000" dirty="0">
              <a:solidFill>
                <a:schemeClr val="tx1"/>
              </a:solidFill>
              <a:ea typeface="ＭＳ Ｐゴシック" charset="0"/>
              <a:cs typeface="Times New Roman" charset="0"/>
            </a:endParaRPr>
          </a:p>
          <a:p>
            <a:pPr marL="39688"/>
            <a:endParaRPr lang="en-US" sz="2000" dirty="0">
              <a:solidFill>
                <a:schemeClr val="tx1"/>
              </a:solidFill>
              <a:ea typeface="ＭＳ Ｐゴシック" charset="0"/>
              <a:cs typeface="Times New Roman" charset="0"/>
            </a:endParaRPr>
          </a:p>
          <a:p>
            <a:pPr marL="39688"/>
            <a:r>
              <a:rPr lang="en-US" sz="2000" u="sng" dirty="0">
                <a:solidFill>
                  <a:schemeClr val="tx1"/>
                </a:solidFill>
                <a:ea typeface="ＭＳ Ｐゴシック" charset="0"/>
                <a:cs typeface="Times New Roman" charset="0"/>
                <a:hlinkClick r:id="rId3"/>
              </a:rPr>
              <a:t>Studentportalen</a:t>
            </a:r>
            <a:r>
              <a:rPr lang="en-US" sz="2000" dirty="0">
                <a:solidFill>
                  <a:schemeClr val="tx1"/>
                </a:solidFill>
                <a:ea typeface="ＭＳ Ｐゴシック" charset="0"/>
                <a:cs typeface="Times New Roman" charset="0"/>
              </a:rPr>
              <a:t>: Check always the course page </a:t>
            </a:r>
            <a:r>
              <a:rPr lang="en-US" sz="2000" dirty="0" smtClean="0">
                <a:solidFill>
                  <a:schemeClr val="tx1"/>
                </a:solidFill>
                <a:ea typeface="ＭＳ Ｐゴシック" charset="0"/>
                <a:cs typeface="Times New Roman" charset="0"/>
              </a:rPr>
              <a:t>for announcements exercises and more</a:t>
            </a:r>
            <a:endParaRPr lang="en-US" sz="2000" dirty="0">
              <a:solidFill>
                <a:schemeClr val="tx1"/>
              </a:solidFill>
              <a:ea typeface="ＭＳ Ｐゴシック" charset="0"/>
              <a:cs typeface="Times New Roman" charset="0"/>
            </a:endParaRPr>
          </a:p>
          <a:p>
            <a:pPr marL="39688"/>
            <a:endParaRPr lang="en-US" sz="2000" dirty="0">
              <a:solidFill>
                <a:schemeClr val="tx1"/>
              </a:solidFill>
              <a:ea typeface="ＭＳ Ｐゴシック" charset="0"/>
              <a:cs typeface="Times New Roman" charset="0"/>
            </a:endParaRPr>
          </a:p>
          <a:p>
            <a:pPr marL="39688"/>
            <a:r>
              <a:rPr lang="en-US" sz="2000" u="sng" dirty="0">
                <a:solidFill>
                  <a:schemeClr val="tx1"/>
                </a:solidFill>
                <a:ea typeface="ＭＳ Ｐゴシック" charset="0"/>
                <a:cs typeface="Times New Roman" charset="0"/>
              </a:rPr>
              <a:t>BBG/Vis seminar</a:t>
            </a:r>
            <a:r>
              <a:rPr lang="en-US" sz="2000" u="sng" dirty="0">
                <a:solidFill>
                  <a:schemeClr val="tx1"/>
                </a:solidFill>
                <a:ea typeface="ＭＳ Ｐゴシック" charset="0"/>
                <a:cs typeface="Times New Roman" charset="0"/>
                <a:hlinkClick r:id="rId4"/>
              </a:rPr>
              <a:t>s</a:t>
            </a:r>
            <a:endParaRPr lang="en-US" sz="2000" dirty="0">
              <a:solidFill>
                <a:schemeClr val="tx1"/>
              </a:solidFill>
              <a:ea typeface="ＭＳ Ｐゴシック" charset="0"/>
              <a:cs typeface="Times" charset="0"/>
              <a:hlinkClick r:id="rId4"/>
            </a:endParaRPr>
          </a:p>
          <a:p>
            <a:pPr marL="39688"/>
            <a:endParaRPr lang="en-US" sz="2000" dirty="0">
              <a:solidFill>
                <a:schemeClr val="tx1"/>
              </a:solidFill>
              <a:ea typeface="ＭＳ Ｐゴシック" charset="0"/>
              <a:cs typeface="Times" charset="0"/>
              <a:hlinkClick r:id="rId4"/>
            </a:endParaRPr>
          </a:p>
          <a:p>
            <a:pPr marL="39688"/>
            <a:endParaRPr lang="en-US" sz="2000" dirty="0">
              <a:solidFill>
                <a:schemeClr val="tx1"/>
              </a:solidFill>
              <a:ea typeface="ＭＳ Ｐゴシック" charset="0"/>
              <a:cs typeface="Times" charset="0"/>
              <a:hlinkClick r:id="rId4"/>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p:cNvSpPr>
          <p:nvPr/>
        </p:nvSpPr>
        <p:spPr bwMode="auto">
          <a:xfrm>
            <a:off x="2790825" y="50800"/>
            <a:ext cx="4038600" cy="368300"/>
          </a:xfrm>
          <a:prstGeom prst="rect">
            <a:avLst/>
          </a:prstGeom>
          <a:noFill/>
          <a:ln>
            <a:noFill/>
          </a:ln>
          <a:effectLst>
            <a:outerShdw blurRad="63500" dist="12699" dir="54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sz="1800" b="1">
                <a:solidFill>
                  <a:srgbClr val="FF0000"/>
                </a:solidFill>
                <a:latin typeface="Lucida Grande" charset="0"/>
                <a:ea typeface="ＭＳ Ｐゴシック" charset="0"/>
                <a:cs typeface="Lucida Grande" charset="0"/>
                <a:sym typeface="Lucida Grande" charset="0"/>
              </a:rPr>
              <a:t>Digital Image Processing, 3rd ed.</a:t>
            </a:r>
          </a:p>
        </p:txBody>
      </p:sp>
      <p:sp>
        <p:nvSpPr>
          <p:cNvPr id="16386" name="Rectangle 2"/>
          <p:cNvSpPr>
            <a:spLocks/>
          </p:cNvSpPr>
          <p:nvPr/>
        </p:nvSpPr>
        <p:spPr bwMode="auto">
          <a:xfrm>
            <a:off x="3492500" y="630238"/>
            <a:ext cx="21336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lgn="ctr"/>
            <a:r>
              <a:rPr lang="en-US" sz="900">
                <a:solidFill>
                  <a:schemeClr val="tx1"/>
                </a:solidFill>
                <a:latin typeface="Verdana" charset="0"/>
                <a:ea typeface="ＭＳ Ｐゴシック" charset="0"/>
                <a:cs typeface="Verdana" charset="0"/>
                <a:sym typeface="Verdana" charset="0"/>
              </a:rPr>
              <a:t>www.ImageProcessingPlace.com</a:t>
            </a:r>
          </a:p>
        </p:txBody>
      </p:sp>
      <p:sp>
        <p:nvSpPr>
          <p:cNvPr id="16387" name="Line 3"/>
          <p:cNvSpPr>
            <a:spLocks noChangeShapeType="1"/>
          </p:cNvSpPr>
          <p:nvPr/>
        </p:nvSpPr>
        <p:spPr bwMode="auto">
          <a:xfrm rot="10800000">
            <a:off x="-193675" y="6858000"/>
            <a:ext cx="9337675" cy="0"/>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16388" name="Line 4"/>
          <p:cNvSpPr>
            <a:spLocks noChangeShapeType="1"/>
          </p:cNvSpPr>
          <p:nvPr/>
        </p:nvSpPr>
        <p:spPr bwMode="auto">
          <a:xfrm flipH="1">
            <a:off x="158750" y="1609725"/>
            <a:ext cx="8836025" cy="1588"/>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16389" name="Line 5"/>
          <p:cNvSpPr>
            <a:spLocks noChangeShapeType="1"/>
          </p:cNvSpPr>
          <p:nvPr/>
        </p:nvSpPr>
        <p:spPr bwMode="auto">
          <a:xfrm flipH="1">
            <a:off x="1414463" y="838200"/>
            <a:ext cx="7515225" cy="0"/>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16390" name="Rectangle 6"/>
          <p:cNvSpPr>
            <a:spLocks/>
          </p:cNvSpPr>
          <p:nvPr/>
        </p:nvSpPr>
        <p:spPr bwMode="auto">
          <a:xfrm>
            <a:off x="-38100" y="6429375"/>
            <a:ext cx="25368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sz="900">
                <a:solidFill>
                  <a:schemeClr val="tx1"/>
                </a:solidFill>
                <a:latin typeface="Arial" charset="0"/>
                <a:ea typeface="ＭＳ Ｐゴシック" charset="0"/>
                <a:cs typeface="Arial" charset="0"/>
                <a:sym typeface="Arial" charset="0"/>
              </a:rPr>
              <a:t>© 1992–2008  R. C. Gonzalez &amp; R. E. Woods</a:t>
            </a:r>
            <a:r>
              <a:rPr lang="en-US">
                <a:solidFill>
                  <a:schemeClr val="tx1"/>
                </a:solidFill>
                <a:ea typeface="ＭＳ Ｐゴシック" charset="0"/>
                <a:cs typeface="Times New Roman" charset="0"/>
              </a:rPr>
              <a:t> </a:t>
            </a:r>
          </a:p>
        </p:txBody>
      </p:sp>
      <p:pic>
        <p:nvPicPr>
          <p:cNvPr id="16391" name="Picture 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88" y="139700"/>
            <a:ext cx="1262062" cy="146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6392" name="Rectangle 8"/>
          <p:cNvSpPr>
            <a:spLocks/>
          </p:cNvSpPr>
          <p:nvPr/>
        </p:nvSpPr>
        <p:spPr bwMode="auto">
          <a:xfrm>
            <a:off x="3813175" y="398463"/>
            <a:ext cx="16637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r>
              <a:rPr lang="en-US" sz="1200" b="1">
                <a:solidFill>
                  <a:schemeClr val="tx1"/>
                </a:solidFill>
                <a:latin typeface="Lucida Grande" charset="0"/>
                <a:ea typeface="ＭＳ Ｐゴシック" charset="0"/>
                <a:cs typeface="Lucida Grande" charset="0"/>
                <a:sym typeface="Lucida Grande" charset="0"/>
              </a:rPr>
              <a:t>Gonzalez &amp; Woods</a:t>
            </a:r>
          </a:p>
        </p:txBody>
      </p:sp>
      <p:sp>
        <p:nvSpPr>
          <p:cNvPr id="16393" name="Rectangle 9"/>
          <p:cNvSpPr>
            <a:spLocks/>
          </p:cNvSpPr>
          <p:nvPr/>
        </p:nvSpPr>
        <p:spPr bwMode="auto">
          <a:xfrm>
            <a:off x="3856038" y="855663"/>
            <a:ext cx="1408112" cy="622300"/>
          </a:xfrm>
          <a:prstGeom prst="rect">
            <a:avLst/>
          </a:prstGeom>
          <a:noFill/>
          <a:ln>
            <a:noFill/>
          </a:ln>
          <a:effectLst>
            <a:outerShdw blurRad="63500" dist="12700" dir="2700000" algn="ctr" rotWithShape="0">
              <a:srgbClr val="B2B2B2">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lgn="ctr">
              <a:lnSpc>
                <a:spcPct val="125000"/>
              </a:lnSpc>
            </a:pPr>
            <a:r>
              <a:rPr lang="en-US" sz="1400">
                <a:solidFill>
                  <a:schemeClr val="tx1"/>
                </a:solidFill>
                <a:latin typeface="Verdana" charset="0"/>
                <a:ea typeface="ＭＳ Ｐゴシック" charset="0"/>
                <a:cs typeface="Verdana" charset="0"/>
                <a:sym typeface="Verdana" charset="0"/>
              </a:rPr>
              <a:t>Chapter 1</a:t>
            </a:r>
          </a:p>
          <a:p>
            <a:pPr marL="39688" algn="ctr">
              <a:lnSpc>
                <a:spcPct val="125000"/>
              </a:lnSpc>
            </a:pPr>
            <a:r>
              <a:rPr lang="en-US" sz="1600">
                <a:solidFill>
                  <a:schemeClr val="tx1"/>
                </a:solidFill>
                <a:latin typeface="Verdana" charset="0"/>
                <a:ea typeface="ＭＳ Ｐゴシック" charset="0"/>
                <a:cs typeface="Verdana" charset="0"/>
                <a:sym typeface="Verdana" charset="0"/>
              </a:rPr>
              <a:t>Introduction</a:t>
            </a:r>
          </a:p>
        </p:txBody>
      </p:sp>
      <p:pic>
        <p:nvPicPr>
          <p:cNvPr id="16394" name="Picture 1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75" y="1908175"/>
            <a:ext cx="73660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6395" name="Rectangle 11"/>
          <p:cNvSpPr>
            <a:spLocks/>
          </p:cNvSpPr>
          <p:nvPr/>
        </p:nvSpPr>
        <p:spPr bwMode="auto">
          <a:xfrm>
            <a:off x="1689100" y="4597400"/>
            <a:ext cx="54864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r>
              <a:rPr lang="en-US">
                <a:solidFill>
                  <a:schemeClr val="tx1"/>
                </a:solidFill>
                <a:ea typeface="ＭＳ Ｐゴシック" charset="0"/>
                <a:cs typeface="Times New Roman" charset="0"/>
              </a:rPr>
              <a:t>Principal energy source for images today: electromagnetic energy spectrum.</a:t>
            </a:r>
          </a:p>
        </p:txBody>
      </p:sp>
    </p:spTree>
  </p:cSld>
  <p:clrMapOvr>
    <a:masterClrMapping/>
  </p:clrMapOvr>
  <p:transition xmlns:p14="http://schemas.microsoft.com/office/powerpoint/2010/mai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p:cNvSpPr>
          <p:nvPr/>
        </p:nvSpPr>
        <p:spPr bwMode="auto">
          <a:xfrm>
            <a:off x="2790825" y="50800"/>
            <a:ext cx="4038600" cy="368300"/>
          </a:xfrm>
          <a:prstGeom prst="rect">
            <a:avLst/>
          </a:prstGeom>
          <a:noFill/>
          <a:ln>
            <a:noFill/>
          </a:ln>
          <a:effectLst>
            <a:outerShdw blurRad="63500" dist="12699" dir="54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sz="1800" b="1">
                <a:solidFill>
                  <a:srgbClr val="FF0000"/>
                </a:solidFill>
                <a:latin typeface="Lucida Grande" charset="0"/>
                <a:ea typeface="ＭＳ Ｐゴシック" charset="0"/>
                <a:cs typeface="Lucida Grande" charset="0"/>
                <a:sym typeface="Lucida Grande" charset="0"/>
              </a:rPr>
              <a:t>Digital Image Processing, 3rd ed.</a:t>
            </a:r>
          </a:p>
        </p:txBody>
      </p:sp>
      <p:sp>
        <p:nvSpPr>
          <p:cNvPr id="17410" name="Rectangle 2"/>
          <p:cNvSpPr>
            <a:spLocks/>
          </p:cNvSpPr>
          <p:nvPr/>
        </p:nvSpPr>
        <p:spPr bwMode="auto">
          <a:xfrm>
            <a:off x="3492500" y="630238"/>
            <a:ext cx="21336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lgn="ctr"/>
            <a:r>
              <a:rPr lang="en-US" sz="900">
                <a:solidFill>
                  <a:schemeClr val="tx1"/>
                </a:solidFill>
                <a:latin typeface="Verdana" charset="0"/>
                <a:ea typeface="ＭＳ Ｐゴシック" charset="0"/>
                <a:cs typeface="Verdana" charset="0"/>
                <a:sym typeface="Verdana" charset="0"/>
              </a:rPr>
              <a:t>www.ImageProcessingPlace.com</a:t>
            </a:r>
          </a:p>
        </p:txBody>
      </p:sp>
      <p:sp>
        <p:nvSpPr>
          <p:cNvPr id="17411" name="Line 3"/>
          <p:cNvSpPr>
            <a:spLocks noChangeShapeType="1"/>
          </p:cNvSpPr>
          <p:nvPr/>
        </p:nvSpPr>
        <p:spPr bwMode="auto">
          <a:xfrm rot="10800000">
            <a:off x="-193675" y="6858000"/>
            <a:ext cx="9337675" cy="0"/>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17412" name="Line 4"/>
          <p:cNvSpPr>
            <a:spLocks noChangeShapeType="1"/>
          </p:cNvSpPr>
          <p:nvPr/>
        </p:nvSpPr>
        <p:spPr bwMode="auto">
          <a:xfrm flipH="1">
            <a:off x="158750" y="1609725"/>
            <a:ext cx="8836025" cy="1588"/>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17413" name="Line 5"/>
          <p:cNvSpPr>
            <a:spLocks noChangeShapeType="1"/>
          </p:cNvSpPr>
          <p:nvPr/>
        </p:nvSpPr>
        <p:spPr bwMode="auto">
          <a:xfrm flipH="1">
            <a:off x="1414463" y="838200"/>
            <a:ext cx="7515225" cy="0"/>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17414" name="Rectangle 6"/>
          <p:cNvSpPr>
            <a:spLocks/>
          </p:cNvSpPr>
          <p:nvPr/>
        </p:nvSpPr>
        <p:spPr bwMode="auto">
          <a:xfrm>
            <a:off x="-38100" y="6429375"/>
            <a:ext cx="25368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sz="900">
                <a:solidFill>
                  <a:schemeClr val="tx1"/>
                </a:solidFill>
                <a:latin typeface="Arial" charset="0"/>
                <a:ea typeface="ＭＳ Ｐゴシック" charset="0"/>
                <a:cs typeface="Arial" charset="0"/>
                <a:sym typeface="Arial" charset="0"/>
              </a:rPr>
              <a:t>© 1992–2008  R. C. Gonzalez &amp; R. E. Woods</a:t>
            </a:r>
            <a:r>
              <a:rPr lang="en-US">
                <a:solidFill>
                  <a:schemeClr val="tx1"/>
                </a:solidFill>
                <a:ea typeface="ＭＳ Ｐゴシック" charset="0"/>
                <a:cs typeface="Times New Roman" charset="0"/>
              </a:rPr>
              <a:t> </a:t>
            </a:r>
          </a:p>
        </p:txBody>
      </p:sp>
      <p:pic>
        <p:nvPicPr>
          <p:cNvPr id="17415" name="Picture 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88" y="139700"/>
            <a:ext cx="1262062" cy="146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7416" name="Rectangle 8"/>
          <p:cNvSpPr>
            <a:spLocks/>
          </p:cNvSpPr>
          <p:nvPr/>
        </p:nvSpPr>
        <p:spPr bwMode="auto">
          <a:xfrm>
            <a:off x="3813175" y="398463"/>
            <a:ext cx="16637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r>
              <a:rPr lang="en-US" sz="1200" b="1">
                <a:solidFill>
                  <a:schemeClr val="tx1"/>
                </a:solidFill>
                <a:latin typeface="Lucida Grande" charset="0"/>
                <a:ea typeface="ＭＳ Ｐゴシック" charset="0"/>
                <a:cs typeface="Lucida Grande" charset="0"/>
                <a:sym typeface="Lucida Grande" charset="0"/>
              </a:rPr>
              <a:t>Gonzalez &amp; Woods</a:t>
            </a:r>
          </a:p>
        </p:txBody>
      </p:sp>
      <p:sp>
        <p:nvSpPr>
          <p:cNvPr id="17417" name="Rectangle 9"/>
          <p:cNvSpPr>
            <a:spLocks/>
          </p:cNvSpPr>
          <p:nvPr/>
        </p:nvSpPr>
        <p:spPr bwMode="auto">
          <a:xfrm>
            <a:off x="3856038" y="855663"/>
            <a:ext cx="1408112" cy="622300"/>
          </a:xfrm>
          <a:prstGeom prst="rect">
            <a:avLst/>
          </a:prstGeom>
          <a:noFill/>
          <a:ln>
            <a:noFill/>
          </a:ln>
          <a:effectLst>
            <a:outerShdw blurRad="63500" dist="12700" dir="2700000" algn="ctr" rotWithShape="0">
              <a:srgbClr val="B2B2B2">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lgn="ctr">
              <a:lnSpc>
                <a:spcPct val="125000"/>
              </a:lnSpc>
            </a:pPr>
            <a:r>
              <a:rPr lang="en-US" sz="1400">
                <a:solidFill>
                  <a:schemeClr val="tx1"/>
                </a:solidFill>
                <a:latin typeface="Verdana" charset="0"/>
                <a:ea typeface="ＭＳ Ｐゴシック" charset="0"/>
                <a:cs typeface="Verdana" charset="0"/>
                <a:sym typeface="Verdana" charset="0"/>
              </a:rPr>
              <a:t>Chapter 1</a:t>
            </a:r>
          </a:p>
          <a:p>
            <a:pPr marL="39688" algn="ctr">
              <a:lnSpc>
                <a:spcPct val="125000"/>
              </a:lnSpc>
            </a:pPr>
            <a:r>
              <a:rPr lang="en-US" sz="1600">
                <a:solidFill>
                  <a:schemeClr val="tx1"/>
                </a:solidFill>
                <a:latin typeface="Verdana" charset="0"/>
                <a:ea typeface="ＭＳ Ｐゴシック" charset="0"/>
                <a:cs typeface="Verdana" charset="0"/>
                <a:sym typeface="Verdana" charset="0"/>
              </a:rPr>
              <a:t>Introduction</a:t>
            </a:r>
          </a:p>
        </p:txBody>
      </p:sp>
      <p:pic>
        <p:nvPicPr>
          <p:cNvPr id="17418" name="Picture 1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4925" y="1674813"/>
            <a:ext cx="1316038" cy="356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7419"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6063" y="1674813"/>
            <a:ext cx="4721225"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7420" name="Rectangle 12"/>
          <p:cNvSpPr>
            <a:spLocks/>
          </p:cNvSpPr>
          <p:nvPr/>
        </p:nvSpPr>
        <p:spPr bwMode="auto">
          <a:xfrm>
            <a:off x="254000" y="1765300"/>
            <a:ext cx="2222500" cy="420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r>
              <a:rPr lang="en-US">
                <a:solidFill>
                  <a:schemeClr val="tx1"/>
                </a:solidFill>
                <a:ea typeface="ＭＳ Ｐゴシック" charset="0"/>
                <a:cs typeface="Times New Roman" charset="0"/>
              </a:rPr>
              <a:t>Gamma rays:</a:t>
            </a:r>
          </a:p>
          <a:p>
            <a:pPr marL="39688"/>
            <a:endParaRPr lang="en-US">
              <a:solidFill>
                <a:schemeClr val="tx1"/>
              </a:solidFill>
              <a:ea typeface="ＭＳ Ｐゴシック" charset="0"/>
              <a:cs typeface="Times New Roman" charset="0"/>
            </a:endParaRPr>
          </a:p>
          <a:p>
            <a:pPr marL="39688"/>
            <a:r>
              <a:rPr lang="en-US">
                <a:solidFill>
                  <a:schemeClr val="tx1"/>
                </a:solidFill>
                <a:ea typeface="ＭＳ Ｐゴシック" charset="0"/>
                <a:cs typeface="Times New Roman" charset="0"/>
              </a:rPr>
              <a:t>Nuclear medicine</a:t>
            </a:r>
          </a:p>
          <a:p>
            <a:pPr marL="39688"/>
            <a:r>
              <a:rPr lang="en-US">
                <a:solidFill>
                  <a:schemeClr val="tx1"/>
                </a:solidFill>
                <a:ea typeface="ＭＳ Ｐゴシック" charset="0"/>
                <a:cs typeface="Times New Roman" charset="0"/>
              </a:rPr>
              <a:t>(injection of  radioactive tracer)</a:t>
            </a:r>
          </a:p>
          <a:p>
            <a:pPr marL="39688"/>
            <a:endParaRPr lang="en-US">
              <a:solidFill>
                <a:schemeClr val="tx1"/>
              </a:solidFill>
              <a:ea typeface="ＭＳ Ｐゴシック" charset="0"/>
              <a:cs typeface="Times New Roman" charset="0"/>
            </a:endParaRPr>
          </a:p>
          <a:p>
            <a:pPr marL="39688"/>
            <a:r>
              <a:rPr lang="en-US">
                <a:solidFill>
                  <a:schemeClr val="tx1"/>
                </a:solidFill>
                <a:ea typeface="ＭＳ Ｐゴシック" charset="0"/>
                <a:cs typeface="Times New Roman" charset="0"/>
              </a:rPr>
              <a:t>Astronomical observations</a:t>
            </a:r>
          </a:p>
          <a:p>
            <a:pPr marL="39688"/>
            <a:r>
              <a:rPr lang="en-US">
                <a:solidFill>
                  <a:schemeClr val="tx1"/>
                </a:solidFill>
                <a:ea typeface="ＭＳ Ｐゴシック" charset="0"/>
                <a:cs typeface="Times New Roman" charset="0"/>
              </a:rPr>
              <a:t>(object generate gamma rays)</a:t>
            </a:r>
          </a:p>
        </p:txBody>
      </p:sp>
    </p:spTree>
  </p:cSld>
  <p:clrMapOvr>
    <a:masterClrMapping/>
  </p:clrMapOvr>
  <p:transition xmlns:p14="http://schemas.microsoft.com/office/powerpoint/2010/mai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100" y="3060700"/>
            <a:ext cx="4402138" cy="363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round/>
                <a:headEnd/>
                <a:tailEnd/>
              </a14:hiddenLine>
            </a:ext>
          </a:extLst>
        </p:spPr>
      </p:pic>
      <p:sp>
        <p:nvSpPr>
          <p:cNvPr id="18434" name="Rectangle 2"/>
          <p:cNvSpPr>
            <a:spLocks/>
          </p:cNvSpPr>
          <p:nvPr/>
        </p:nvSpPr>
        <p:spPr bwMode="auto">
          <a:xfrm>
            <a:off x="2790825" y="50800"/>
            <a:ext cx="4038600" cy="368300"/>
          </a:xfrm>
          <a:prstGeom prst="rect">
            <a:avLst/>
          </a:prstGeom>
          <a:noFill/>
          <a:ln>
            <a:noFill/>
          </a:ln>
          <a:effectLst>
            <a:outerShdw blurRad="63500" dist="12699" dir="54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sz="1800" b="1">
                <a:solidFill>
                  <a:srgbClr val="FF0000"/>
                </a:solidFill>
                <a:latin typeface="Lucida Grande" charset="0"/>
                <a:ea typeface="ＭＳ Ｐゴシック" charset="0"/>
                <a:cs typeface="Lucida Grande" charset="0"/>
                <a:sym typeface="Lucida Grande" charset="0"/>
              </a:rPr>
              <a:t>Digital Image Processing, 3rd ed.</a:t>
            </a:r>
          </a:p>
        </p:txBody>
      </p:sp>
      <p:sp>
        <p:nvSpPr>
          <p:cNvPr id="18435" name="Rectangle 3"/>
          <p:cNvSpPr>
            <a:spLocks/>
          </p:cNvSpPr>
          <p:nvPr/>
        </p:nvSpPr>
        <p:spPr bwMode="auto">
          <a:xfrm>
            <a:off x="3492500" y="630238"/>
            <a:ext cx="21336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lgn="ctr"/>
            <a:r>
              <a:rPr lang="en-US" sz="900">
                <a:solidFill>
                  <a:schemeClr val="tx1"/>
                </a:solidFill>
                <a:latin typeface="Verdana" charset="0"/>
                <a:ea typeface="ＭＳ Ｐゴシック" charset="0"/>
                <a:cs typeface="Verdana" charset="0"/>
                <a:sym typeface="Verdana" charset="0"/>
              </a:rPr>
              <a:t>www.ImageProcessingPlace.com</a:t>
            </a:r>
          </a:p>
        </p:txBody>
      </p:sp>
      <p:sp>
        <p:nvSpPr>
          <p:cNvPr id="18436" name="Line 4"/>
          <p:cNvSpPr>
            <a:spLocks noChangeShapeType="1"/>
          </p:cNvSpPr>
          <p:nvPr/>
        </p:nvSpPr>
        <p:spPr bwMode="auto">
          <a:xfrm rot="10800000">
            <a:off x="-193675" y="6858000"/>
            <a:ext cx="9337675" cy="0"/>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18437" name="Line 5"/>
          <p:cNvSpPr>
            <a:spLocks noChangeShapeType="1"/>
          </p:cNvSpPr>
          <p:nvPr/>
        </p:nvSpPr>
        <p:spPr bwMode="auto">
          <a:xfrm flipH="1">
            <a:off x="158750" y="1609725"/>
            <a:ext cx="8836025" cy="1588"/>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18438" name="Line 6"/>
          <p:cNvSpPr>
            <a:spLocks noChangeShapeType="1"/>
          </p:cNvSpPr>
          <p:nvPr/>
        </p:nvSpPr>
        <p:spPr bwMode="auto">
          <a:xfrm flipH="1">
            <a:off x="1414463" y="838200"/>
            <a:ext cx="7515225" cy="0"/>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18439" name="Rectangle 7"/>
          <p:cNvSpPr>
            <a:spLocks/>
          </p:cNvSpPr>
          <p:nvPr/>
        </p:nvSpPr>
        <p:spPr bwMode="auto">
          <a:xfrm>
            <a:off x="-38100" y="6429375"/>
            <a:ext cx="25368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sz="900">
                <a:solidFill>
                  <a:schemeClr val="tx1"/>
                </a:solidFill>
                <a:latin typeface="Arial" charset="0"/>
                <a:ea typeface="ＭＳ Ｐゴシック" charset="0"/>
                <a:cs typeface="Arial" charset="0"/>
                <a:sym typeface="Arial" charset="0"/>
              </a:rPr>
              <a:t>© 1992–2008  R. C. Gonzalez &amp; R. E. Woods</a:t>
            </a:r>
            <a:r>
              <a:rPr lang="en-US">
                <a:solidFill>
                  <a:schemeClr val="tx1"/>
                </a:solidFill>
                <a:ea typeface="ＭＳ Ｐゴシック" charset="0"/>
                <a:cs typeface="Times New Roman" charset="0"/>
              </a:rPr>
              <a:t> </a:t>
            </a:r>
          </a:p>
        </p:txBody>
      </p:sp>
      <p:pic>
        <p:nvPicPr>
          <p:cNvPr id="18440" name="Picture 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988" y="139700"/>
            <a:ext cx="1262062" cy="146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8441" name="Rectangle 9"/>
          <p:cNvSpPr>
            <a:spLocks/>
          </p:cNvSpPr>
          <p:nvPr/>
        </p:nvSpPr>
        <p:spPr bwMode="auto">
          <a:xfrm>
            <a:off x="3813175" y="398463"/>
            <a:ext cx="16637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r>
              <a:rPr lang="en-US" sz="1200" b="1">
                <a:solidFill>
                  <a:schemeClr val="tx1"/>
                </a:solidFill>
                <a:latin typeface="Lucida Grande" charset="0"/>
                <a:ea typeface="ＭＳ Ｐゴシック" charset="0"/>
                <a:cs typeface="Lucida Grande" charset="0"/>
                <a:sym typeface="Lucida Grande" charset="0"/>
              </a:rPr>
              <a:t>Gonzalez &amp; Woods</a:t>
            </a:r>
          </a:p>
        </p:txBody>
      </p:sp>
      <p:sp>
        <p:nvSpPr>
          <p:cNvPr id="18442" name="Rectangle 10"/>
          <p:cNvSpPr>
            <a:spLocks/>
          </p:cNvSpPr>
          <p:nvPr/>
        </p:nvSpPr>
        <p:spPr bwMode="auto">
          <a:xfrm>
            <a:off x="3856038" y="855663"/>
            <a:ext cx="1408112" cy="622300"/>
          </a:xfrm>
          <a:prstGeom prst="rect">
            <a:avLst/>
          </a:prstGeom>
          <a:noFill/>
          <a:ln>
            <a:noFill/>
          </a:ln>
          <a:effectLst>
            <a:outerShdw blurRad="63500" dist="12700" dir="2700000" algn="ctr" rotWithShape="0">
              <a:srgbClr val="B2B2B2">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lgn="ctr">
              <a:lnSpc>
                <a:spcPct val="125000"/>
              </a:lnSpc>
            </a:pPr>
            <a:r>
              <a:rPr lang="en-US" sz="1400">
                <a:solidFill>
                  <a:schemeClr val="tx1"/>
                </a:solidFill>
                <a:latin typeface="Verdana" charset="0"/>
                <a:ea typeface="ＭＳ Ｐゴシック" charset="0"/>
                <a:cs typeface="Verdana" charset="0"/>
                <a:sym typeface="Verdana" charset="0"/>
              </a:rPr>
              <a:t>Chapter 1</a:t>
            </a:r>
          </a:p>
          <a:p>
            <a:pPr marL="39688" algn="ctr">
              <a:lnSpc>
                <a:spcPct val="125000"/>
              </a:lnSpc>
            </a:pPr>
            <a:r>
              <a:rPr lang="en-US" sz="1600">
                <a:solidFill>
                  <a:schemeClr val="tx1"/>
                </a:solidFill>
                <a:latin typeface="Verdana" charset="0"/>
                <a:ea typeface="ＭＳ Ｐゴシック" charset="0"/>
                <a:cs typeface="Verdana" charset="0"/>
                <a:sym typeface="Verdana" charset="0"/>
              </a:rPr>
              <a:t>Introduction</a:t>
            </a:r>
          </a:p>
        </p:txBody>
      </p:sp>
      <p:pic>
        <p:nvPicPr>
          <p:cNvPr id="18443" name="PET2-4.mov" descr="/Users/erik/Documents/mat262/antonella/MAT262/2010/LECTURES_SLIDES/DIP3ELecture1_2010.ppt_media/PET2-4.mov">
            <a:hlinkClick r:id="" action="ppaction://media"/>
          </p:cNvPr>
          <p:cNvPicPr>
            <a:picLocks noChangeAspect="1" noChangeArrowheads="1"/>
          </p:cNvPicPr>
          <p:nvPr>
            <a:videoFile r:link="rId2"/>
            <p:extLst>
              <p:ext uri="{DAA4B4D4-6D71-4841-9C94-3DE7FCFB9230}">
                <p14:media xmlns:p14="http://schemas.microsoft.com/office/powerpoint/2010/main" r:link="rId1"/>
              </p:ext>
            </p:extLst>
          </p:nvPr>
        </p:nvPicPr>
        <p:blipFill>
          <a:blip r:embed="rId6">
            <a:extLst>
              <a:ext uri="{28A0092B-C50C-407E-A947-70E740481C1C}">
                <a14:useLocalDpi xmlns:a14="http://schemas.microsoft.com/office/drawing/2010/main" val="0"/>
              </a:ext>
            </a:extLst>
          </a:blip>
          <a:srcRect/>
          <a:stretch>
            <a:fillRect/>
          </a:stretch>
        </p:blipFill>
        <p:spPr bwMode="auto">
          <a:xfrm>
            <a:off x="5503863" y="1854200"/>
            <a:ext cx="3201987" cy="3136900"/>
          </a:xfrm>
          <a:prstGeom prst="rect">
            <a:avLst/>
          </a:prstGeom>
          <a:noFill/>
          <a:extLst>
            <a:ext uri="{909E8E84-426E-40dd-AFC4-6F175D3DCCD1}">
              <a14:hiddenFill xmlns:a14="http://schemas.microsoft.com/office/drawing/2010/main">
                <a:solidFill>
                  <a:srgbClr val="FFFFFF"/>
                </a:solidFill>
              </a14:hiddenFill>
            </a:ext>
          </a:extLst>
        </p:spPr>
      </p:pic>
      <p:sp>
        <p:nvSpPr>
          <p:cNvPr id="18444" name="Rectangle 12"/>
          <p:cNvSpPr>
            <a:spLocks/>
          </p:cNvSpPr>
          <p:nvPr/>
        </p:nvSpPr>
        <p:spPr bwMode="auto">
          <a:xfrm>
            <a:off x="368300" y="1676400"/>
            <a:ext cx="4719638"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a:solidFill>
                  <a:schemeClr val="tx1"/>
                </a:solidFill>
                <a:ea typeface="ＭＳ Ｐゴシック" charset="0"/>
                <a:cs typeface="Times New Roman" charset="0"/>
              </a:rPr>
              <a:t>PET=Positron Emission Tomography</a:t>
            </a:r>
          </a:p>
          <a:p>
            <a:pPr marL="39688"/>
            <a:endParaRPr lang="en-US">
              <a:solidFill>
                <a:schemeClr val="tx1"/>
              </a:solidFill>
              <a:ea typeface="ＭＳ Ｐゴシック" charset="0"/>
              <a:cs typeface="Times New Roman" charset="0"/>
            </a:endParaRPr>
          </a:p>
          <a:p>
            <a:pPr marL="39688"/>
            <a:r>
              <a:rPr lang="en-US">
                <a:solidFill>
                  <a:schemeClr val="tx1"/>
                </a:solidFill>
                <a:ea typeface="ＭＳ Ｐゴシック" charset="0"/>
                <a:cs typeface="Times New Roman" charset="0"/>
              </a:rPr>
              <a:t>imaging at molecular level</a:t>
            </a: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1844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8443"/>
                </p:tgtEl>
              </p:cMediaNode>
            </p:video>
            <p:seq concurrent="1" nextAc="seek">
              <p:cTn id="8" restart="whenNotActive" fill="hold" evtFilter="cancelBubble" nodeType="interactiveSeq">
                <p:stCondLst>
                  <p:cond evt="onClick" delay="0">
                    <p:tgtEl>
                      <p:spTgt spid="18443"/>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18443"/>
                                        </p:tgtEl>
                                      </p:cBhvr>
                                    </p:cmd>
                                  </p:childTnLst>
                                </p:cTn>
                              </p:par>
                            </p:childTnLst>
                          </p:cTn>
                        </p:par>
                      </p:childTnLst>
                    </p:cTn>
                  </p:par>
                </p:childTnLst>
              </p:cTn>
              <p:nextCondLst>
                <p:cond evt="onClick" delay="0">
                  <p:tgtEl>
                    <p:spTgt spid="1844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3700" y="1738313"/>
            <a:ext cx="3136900" cy="491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round/>
                <a:headEnd/>
                <a:tailEnd/>
              </a14:hiddenLine>
            </a:ext>
          </a:extLst>
        </p:spPr>
      </p:pic>
      <p:sp>
        <p:nvSpPr>
          <p:cNvPr id="19458" name="Rectangle 2"/>
          <p:cNvSpPr>
            <a:spLocks/>
          </p:cNvSpPr>
          <p:nvPr/>
        </p:nvSpPr>
        <p:spPr bwMode="auto">
          <a:xfrm>
            <a:off x="5880100" y="6604000"/>
            <a:ext cx="27559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lnSpc>
                <a:spcPts val="1900"/>
              </a:lnSpc>
            </a:pPr>
            <a:r>
              <a:rPr lang="en-US" sz="1200">
                <a:solidFill>
                  <a:schemeClr val="tx1"/>
                </a:solidFill>
                <a:latin typeface="Helvetica" charset="0"/>
                <a:ea typeface="ＭＳ Ｐゴシック" charset="0"/>
                <a:cs typeface="Helvetica" charset="0"/>
                <a:sym typeface="Helvetica" charset="0"/>
              </a:rPr>
              <a:t>   Copyright: Radiology Centennial, Inc.</a:t>
            </a:r>
          </a:p>
        </p:txBody>
      </p:sp>
      <p:sp>
        <p:nvSpPr>
          <p:cNvPr id="19459" name="Rectangle 3"/>
          <p:cNvSpPr>
            <a:spLocks/>
          </p:cNvSpPr>
          <p:nvPr/>
        </p:nvSpPr>
        <p:spPr bwMode="auto">
          <a:xfrm>
            <a:off x="2790825" y="50800"/>
            <a:ext cx="4038600" cy="368300"/>
          </a:xfrm>
          <a:prstGeom prst="rect">
            <a:avLst/>
          </a:prstGeom>
          <a:noFill/>
          <a:ln>
            <a:noFill/>
          </a:ln>
          <a:effectLst>
            <a:outerShdw blurRad="63500" dist="12699" dir="54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sz="1800" b="1">
                <a:solidFill>
                  <a:srgbClr val="FF0000"/>
                </a:solidFill>
                <a:latin typeface="Lucida Grande" charset="0"/>
                <a:ea typeface="ＭＳ Ｐゴシック" charset="0"/>
                <a:cs typeface="Lucida Grande" charset="0"/>
                <a:sym typeface="Lucida Grande" charset="0"/>
              </a:rPr>
              <a:t>Digital Image Processing, 3rd ed.</a:t>
            </a:r>
          </a:p>
        </p:txBody>
      </p:sp>
      <p:sp>
        <p:nvSpPr>
          <p:cNvPr id="19460" name="Rectangle 4"/>
          <p:cNvSpPr>
            <a:spLocks/>
          </p:cNvSpPr>
          <p:nvPr/>
        </p:nvSpPr>
        <p:spPr bwMode="auto">
          <a:xfrm>
            <a:off x="3492500" y="630238"/>
            <a:ext cx="21336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lgn="ctr"/>
            <a:r>
              <a:rPr lang="en-US" sz="900">
                <a:solidFill>
                  <a:schemeClr val="tx1"/>
                </a:solidFill>
                <a:latin typeface="Verdana" charset="0"/>
                <a:ea typeface="ＭＳ Ｐゴシック" charset="0"/>
                <a:cs typeface="Verdana" charset="0"/>
                <a:sym typeface="Verdana" charset="0"/>
              </a:rPr>
              <a:t>www.ImageProcessingPlace.com</a:t>
            </a:r>
          </a:p>
        </p:txBody>
      </p:sp>
      <p:sp>
        <p:nvSpPr>
          <p:cNvPr id="19461" name="Line 5"/>
          <p:cNvSpPr>
            <a:spLocks noChangeShapeType="1"/>
          </p:cNvSpPr>
          <p:nvPr/>
        </p:nvSpPr>
        <p:spPr bwMode="auto">
          <a:xfrm rot="10800000">
            <a:off x="-193675" y="6858000"/>
            <a:ext cx="9337675" cy="0"/>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19462" name="Line 6"/>
          <p:cNvSpPr>
            <a:spLocks noChangeShapeType="1"/>
          </p:cNvSpPr>
          <p:nvPr/>
        </p:nvSpPr>
        <p:spPr bwMode="auto">
          <a:xfrm flipH="1">
            <a:off x="158750" y="1609725"/>
            <a:ext cx="8836025" cy="1588"/>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19463" name="Line 7"/>
          <p:cNvSpPr>
            <a:spLocks noChangeShapeType="1"/>
          </p:cNvSpPr>
          <p:nvPr/>
        </p:nvSpPr>
        <p:spPr bwMode="auto">
          <a:xfrm flipH="1">
            <a:off x="1414463" y="838200"/>
            <a:ext cx="7515225" cy="0"/>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19464" name="Rectangle 8"/>
          <p:cNvSpPr>
            <a:spLocks/>
          </p:cNvSpPr>
          <p:nvPr/>
        </p:nvSpPr>
        <p:spPr bwMode="auto">
          <a:xfrm>
            <a:off x="-38100" y="6429375"/>
            <a:ext cx="25368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sz="900">
                <a:solidFill>
                  <a:schemeClr val="tx1"/>
                </a:solidFill>
                <a:latin typeface="Arial" charset="0"/>
                <a:ea typeface="ＭＳ Ｐゴシック" charset="0"/>
                <a:cs typeface="Arial" charset="0"/>
                <a:sym typeface="Arial" charset="0"/>
              </a:rPr>
              <a:t>© 1992–2008  R. C. Gonzalez &amp; R. E. Woods</a:t>
            </a:r>
            <a:r>
              <a:rPr lang="en-US">
                <a:solidFill>
                  <a:schemeClr val="tx1"/>
                </a:solidFill>
                <a:ea typeface="ＭＳ Ｐゴシック" charset="0"/>
                <a:cs typeface="Times New Roman" charset="0"/>
              </a:rPr>
              <a:t> </a:t>
            </a:r>
          </a:p>
        </p:txBody>
      </p:sp>
      <p:pic>
        <p:nvPicPr>
          <p:cNvPr id="19465" name="Picture 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988" y="139700"/>
            <a:ext cx="1262062" cy="146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9466" name="Rectangle 10"/>
          <p:cNvSpPr>
            <a:spLocks/>
          </p:cNvSpPr>
          <p:nvPr/>
        </p:nvSpPr>
        <p:spPr bwMode="auto">
          <a:xfrm>
            <a:off x="3813175" y="398463"/>
            <a:ext cx="16637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r>
              <a:rPr lang="en-US" sz="1200" b="1">
                <a:solidFill>
                  <a:schemeClr val="tx1"/>
                </a:solidFill>
                <a:latin typeface="Lucida Grande" charset="0"/>
                <a:ea typeface="ＭＳ Ｐゴシック" charset="0"/>
                <a:cs typeface="Lucida Grande" charset="0"/>
                <a:sym typeface="Lucida Grande" charset="0"/>
              </a:rPr>
              <a:t>Gonzalez &amp; Woods</a:t>
            </a:r>
          </a:p>
        </p:txBody>
      </p:sp>
      <p:sp>
        <p:nvSpPr>
          <p:cNvPr id="19467" name="Rectangle 11"/>
          <p:cNvSpPr>
            <a:spLocks/>
          </p:cNvSpPr>
          <p:nvPr/>
        </p:nvSpPr>
        <p:spPr bwMode="auto">
          <a:xfrm>
            <a:off x="3856038" y="855663"/>
            <a:ext cx="1408112" cy="622300"/>
          </a:xfrm>
          <a:prstGeom prst="rect">
            <a:avLst/>
          </a:prstGeom>
          <a:noFill/>
          <a:ln>
            <a:noFill/>
          </a:ln>
          <a:effectLst>
            <a:outerShdw blurRad="63500" dist="12700" dir="2700000" algn="ctr" rotWithShape="0">
              <a:srgbClr val="B2B2B2">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lgn="ctr">
              <a:lnSpc>
                <a:spcPct val="125000"/>
              </a:lnSpc>
            </a:pPr>
            <a:r>
              <a:rPr lang="en-US" sz="1400">
                <a:solidFill>
                  <a:schemeClr val="tx1"/>
                </a:solidFill>
                <a:latin typeface="Verdana" charset="0"/>
                <a:ea typeface="ＭＳ Ｐゴシック" charset="0"/>
                <a:cs typeface="Verdana" charset="0"/>
                <a:sym typeface="Verdana" charset="0"/>
              </a:rPr>
              <a:t>Chapter 1</a:t>
            </a:r>
          </a:p>
          <a:p>
            <a:pPr marL="39688" algn="ctr">
              <a:lnSpc>
                <a:spcPct val="125000"/>
              </a:lnSpc>
            </a:pPr>
            <a:r>
              <a:rPr lang="en-US" sz="1600">
                <a:solidFill>
                  <a:schemeClr val="tx1"/>
                </a:solidFill>
                <a:latin typeface="Verdana" charset="0"/>
                <a:ea typeface="ＭＳ Ｐゴシック" charset="0"/>
                <a:cs typeface="Verdana" charset="0"/>
                <a:sym typeface="Verdana" charset="0"/>
              </a:rPr>
              <a:t>Introduction</a:t>
            </a:r>
          </a:p>
        </p:txBody>
      </p:sp>
      <p:sp>
        <p:nvSpPr>
          <p:cNvPr id="19468" name="Rectangle 12"/>
          <p:cNvSpPr>
            <a:spLocks/>
          </p:cNvSpPr>
          <p:nvPr/>
        </p:nvSpPr>
        <p:spPr bwMode="auto">
          <a:xfrm>
            <a:off x="381000" y="1612900"/>
            <a:ext cx="4013200" cy="430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r>
              <a:rPr lang="en-US" sz="2000">
                <a:solidFill>
                  <a:schemeClr val="tx1"/>
                </a:solidFill>
                <a:ea typeface="ＭＳ Ｐゴシック" charset="0"/>
                <a:cs typeface="Times New Roman" charset="0"/>
              </a:rPr>
              <a:t>X-rays </a:t>
            </a:r>
            <a:r>
              <a:rPr lang="en-US" sz="1400">
                <a:solidFill>
                  <a:schemeClr val="tx1"/>
                </a:solidFill>
                <a:ea typeface="ＭＳ Ｐゴシック" charset="0"/>
                <a:cs typeface="Times New Roman" charset="0"/>
              </a:rPr>
              <a:t>(the oldest radiation-type imaging)</a:t>
            </a:r>
          </a:p>
          <a:p>
            <a:pPr marL="39688"/>
            <a:endParaRPr lang="en-US" sz="2000">
              <a:solidFill>
                <a:schemeClr val="tx1"/>
              </a:solidFill>
              <a:ea typeface="ＭＳ Ｐゴシック" charset="0"/>
              <a:cs typeface="Times" charset="0"/>
            </a:endParaRPr>
          </a:p>
          <a:p>
            <a:pPr marL="39688"/>
            <a:r>
              <a:rPr lang="en-US" sz="1900">
                <a:solidFill>
                  <a:schemeClr val="tx1"/>
                </a:solidFill>
                <a:ea typeface="ＭＳ Ｐゴシック" charset="0"/>
                <a:cs typeface="Times New Roman" charset="0"/>
              </a:rPr>
              <a:t>-Discovered in 1895 by german physicist William Roentgen</a:t>
            </a:r>
          </a:p>
          <a:p>
            <a:pPr marL="39688"/>
            <a:r>
              <a:rPr lang="en-US" sz="1900">
                <a:solidFill>
                  <a:schemeClr val="tx1"/>
                </a:solidFill>
                <a:ea typeface="ＭＳ Ｐゴシック" charset="0"/>
                <a:cs typeface="Times New Roman" charset="0"/>
              </a:rPr>
              <a:t>(Nobel prize in physics, 1901)</a:t>
            </a:r>
          </a:p>
          <a:p>
            <a:pPr marL="39688"/>
            <a:endParaRPr lang="en-US" sz="1900">
              <a:solidFill>
                <a:schemeClr val="tx1"/>
              </a:solidFill>
              <a:ea typeface="ＭＳ Ｐゴシック" charset="0"/>
              <a:cs typeface="Times New Roman" charset="0"/>
            </a:endParaRPr>
          </a:p>
          <a:p>
            <a:pPr marL="39688"/>
            <a:r>
              <a:rPr lang="en-US" sz="1900">
                <a:solidFill>
                  <a:schemeClr val="tx1"/>
                </a:solidFill>
                <a:ea typeface="ＭＳ Ｐゴシック" charset="0"/>
                <a:cs typeface="Times New Roman" charset="0"/>
              </a:rPr>
              <a:t>-used in medicine/industry/astronomy</a:t>
            </a:r>
          </a:p>
          <a:p>
            <a:pPr marL="39688"/>
            <a:endParaRPr lang="en-US" sz="1900">
              <a:solidFill>
                <a:schemeClr val="tx1"/>
              </a:solidFill>
              <a:ea typeface="ＭＳ Ｐゴシック" charset="0"/>
              <a:cs typeface="Times New Roman" charset="0"/>
            </a:endParaRPr>
          </a:p>
          <a:p>
            <a:pPr marL="39688"/>
            <a:r>
              <a:rPr lang="en-US" sz="1900">
                <a:solidFill>
                  <a:schemeClr val="tx1"/>
                </a:solidFill>
                <a:ea typeface="ＭＳ Ｐゴシック" charset="0"/>
                <a:cs typeface="Times New Roman" charset="0"/>
              </a:rPr>
              <a:t>X-ray tube (catode/anode, controlled by voltage), emitting ray, absorbption by object, rest captured onto a film, digitised.</a:t>
            </a:r>
          </a:p>
          <a:p>
            <a:pPr marL="39688"/>
            <a:endParaRPr lang="en-US" sz="1900">
              <a:solidFill>
                <a:schemeClr val="tx1"/>
              </a:solidFill>
              <a:ea typeface="ＭＳ Ｐゴシック" charset="0"/>
              <a:cs typeface="Times New Roman" charset="0"/>
            </a:endParaRPr>
          </a:p>
          <a:p>
            <a:pPr marL="39688"/>
            <a:r>
              <a:rPr lang="en-US" sz="1900">
                <a:solidFill>
                  <a:schemeClr val="tx1"/>
                </a:solidFill>
                <a:ea typeface="ＭＳ Ｐゴシック" charset="0"/>
                <a:cs typeface="Times New Roman" charset="0"/>
              </a:rPr>
              <a:t>C.A.T. (Computerized Axial Tomography) uses X-rays.</a:t>
            </a:r>
          </a:p>
        </p:txBody>
      </p:sp>
      <p:sp>
        <p:nvSpPr>
          <p:cNvPr id="19469" name="Rectangle 13"/>
          <p:cNvSpPr>
            <a:spLocks/>
          </p:cNvSpPr>
          <p:nvPr/>
        </p:nvSpPr>
        <p:spPr bwMode="auto">
          <a:xfrm>
            <a:off x="4838700" y="1841500"/>
            <a:ext cx="14097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nSpc>
                <a:spcPts val="1500"/>
              </a:lnSpc>
            </a:pPr>
            <a:r>
              <a:rPr lang="en-US" sz="1100">
                <a:solidFill>
                  <a:schemeClr val="tx1"/>
                </a:solidFill>
                <a:latin typeface="Helvetica" charset="0"/>
                <a:ea typeface="ＭＳ Ｐゴシック" charset="0"/>
                <a:cs typeface="Helvetica" charset="0"/>
                <a:sym typeface="Helvetica" charset="0"/>
              </a:rPr>
              <a:t>An x-ray picture (radiograph) taken by Röntgen of </a:t>
            </a:r>
            <a:r>
              <a:rPr lang="en-US" sz="1100" u="sng">
                <a:solidFill>
                  <a:srgbClr val="0F2EB3"/>
                </a:solidFill>
                <a:latin typeface="Helvetica" charset="0"/>
                <a:ea typeface="ＭＳ Ｐゴシック" charset="0"/>
                <a:cs typeface="Helvetica" charset="0"/>
                <a:sym typeface="Helvetica" charset="0"/>
                <a:hlinkClick r:id="rId4"/>
              </a:rPr>
              <a:t>Albert von Kölliker</a:t>
            </a:r>
            <a:r>
              <a:rPr lang="en-US" sz="1100">
                <a:solidFill>
                  <a:schemeClr val="tx1"/>
                </a:solidFill>
                <a:latin typeface="Helvetica" charset="0"/>
                <a:ea typeface="ＭＳ Ｐゴシック" charset="0"/>
                <a:cs typeface="Helvetica" charset="0"/>
                <a:sym typeface="Helvetica" charset="0"/>
              </a:rPr>
              <a:t>'s hand at a public lecture on 23 January 1896</a:t>
            </a:r>
          </a:p>
        </p:txBody>
      </p:sp>
    </p:spTree>
  </p:cSld>
  <p:clrMapOvr>
    <a:masterClrMapping/>
  </p:clrMapOvr>
  <p:transition xmlns:p14="http://schemas.microsoft.com/office/powerpoint/2010/mai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p:cNvSpPr>
          <p:nvPr/>
        </p:nvSpPr>
        <p:spPr bwMode="auto">
          <a:xfrm>
            <a:off x="2790825" y="50800"/>
            <a:ext cx="4038600" cy="368300"/>
          </a:xfrm>
          <a:prstGeom prst="rect">
            <a:avLst/>
          </a:prstGeom>
          <a:noFill/>
          <a:ln>
            <a:noFill/>
          </a:ln>
          <a:effectLst>
            <a:outerShdw blurRad="63500" dist="12699" dir="54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sz="1800" b="1">
                <a:solidFill>
                  <a:srgbClr val="FF0000"/>
                </a:solidFill>
                <a:latin typeface="Lucida Grande" charset="0"/>
                <a:ea typeface="ＭＳ Ｐゴシック" charset="0"/>
                <a:cs typeface="Lucida Grande" charset="0"/>
                <a:sym typeface="Lucida Grande" charset="0"/>
              </a:rPr>
              <a:t>Digital Image Processing, 3rd ed.</a:t>
            </a:r>
          </a:p>
        </p:txBody>
      </p:sp>
      <p:sp>
        <p:nvSpPr>
          <p:cNvPr id="20482" name="Rectangle 2"/>
          <p:cNvSpPr>
            <a:spLocks/>
          </p:cNvSpPr>
          <p:nvPr/>
        </p:nvSpPr>
        <p:spPr bwMode="auto">
          <a:xfrm>
            <a:off x="3492500" y="630238"/>
            <a:ext cx="21336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lgn="ctr"/>
            <a:r>
              <a:rPr lang="en-US" sz="900">
                <a:solidFill>
                  <a:schemeClr val="tx1"/>
                </a:solidFill>
                <a:latin typeface="Verdana" charset="0"/>
                <a:ea typeface="ＭＳ Ｐゴシック" charset="0"/>
                <a:cs typeface="Verdana" charset="0"/>
                <a:sym typeface="Verdana" charset="0"/>
              </a:rPr>
              <a:t>www.ImageProcessingPlace.com</a:t>
            </a:r>
          </a:p>
        </p:txBody>
      </p:sp>
      <p:sp>
        <p:nvSpPr>
          <p:cNvPr id="20483" name="Line 3"/>
          <p:cNvSpPr>
            <a:spLocks noChangeShapeType="1"/>
          </p:cNvSpPr>
          <p:nvPr/>
        </p:nvSpPr>
        <p:spPr bwMode="auto">
          <a:xfrm rot="10800000">
            <a:off x="-193675" y="6858000"/>
            <a:ext cx="9337675" cy="0"/>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20484" name="Line 4"/>
          <p:cNvSpPr>
            <a:spLocks noChangeShapeType="1"/>
          </p:cNvSpPr>
          <p:nvPr/>
        </p:nvSpPr>
        <p:spPr bwMode="auto">
          <a:xfrm flipH="1">
            <a:off x="158750" y="1609725"/>
            <a:ext cx="8836025" cy="1588"/>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20485" name="Line 5"/>
          <p:cNvSpPr>
            <a:spLocks noChangeShapeType="1"/>
          </p:cNvSpPr>
          <p:nvPr/>
        </p:nvSpPr>
        <p:spPr bwMode="auto">
          <a:xfrm flipH="1">
            <a:off x="1414463" y="838200"/>
            <a:ext cx="7515225" cy="0"/>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20486" name="Rectangle 6"/>
          <p:cNvSpPr>
            <a:spLocks/>
          </p:cNvSpPr>
          <p:nvPr/>
        </p:nvSpPr>
        <p:spPr bwMode="auto">
          <a:xfrm>
            <a:off x="-38100" y="6429375"/>
            <a:ext cx="25368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sz="900">
                <a:solidFill>
                  <a:schemeClr val="tx1"/>
                </a:solidFill>
                <a:latin typeface="Arial" charset="0"/>
                <a:ea typeface="ＭＳ Ｐゴシック" charset="0"/>
                <a:cs typeface="Arial" charset="0"/>
                <a:sym typeface="Arial" charset="0"/>
              </a:rPr>
              <a:t>© 1992–2008  R. C. Gonzalez &amp; R. E. Woods</a:t>
            </a:r>
            <a:r>
              <a:rPr lang="en-US">
                <a:solidFill>
                  <a:schemeClr val="tx1"/>
                </a:solidFill>
                <a:ea typeface="ＭＳ Ｐゴシック" charset="0"/>
                <a:cs typeface="Times New Roman" charset="0"/>
              </a:rPr>
              <a:t> </a:t>
            </a:r>
          </a:p>
        </p:txBody>
      </p:sp>
      <p:pic>
        <p:nvPicPr>
          <p:cNvPr id="20487" name="Picture 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88" y="139700"/>
            <a:ext cx="1262062" cy="146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0488" name="Rectangle 8"/>
          <p:cNvSpPr>
            <a:spLocks/>
          </p:cNvSpPr>
          <p:nvPr/>
        </p:nvSpPr>
        <p:spPr bwMode="auto">
          <a:xfrm>
            <a:off x="3813175" y="398463"/>
            <a:ext cx="16637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r>
              <a:rPr lang="en-US" sz="1200" b="1">
                <a:solidFill>
                  <a:schemeClr val="tx1"/>
                </a:solidFill>
                <a:latin typeface="Lucida Grande" charset="0"/>
                <a:ea typeface="ＭＳ Ｐゴシック" charset="0"/>
                <a:cs typeface="Lucida Grande" charset="0"/>
                <a:sym typeface="Lucida Grande" charset="0"/>
              </a:rPr>
              <a:t>Gonzalez &amp; Woods</a:t>
            </a:r>
          </a:p>
        </p:txBody>
      </p:sp>
      <p:sp>
        <p:nvSpPr>
          <p:cNvPr id="20489" name="Rectangle 9"/>
          <p:cNvSpPr>
            <a:spLocks/>
          </p:cNvSpPr>
          <p:nvPr/>
        </p:nvSpPr>
        <p:spPr bwMode="auto">
          <a:xfrm>
            <a:off x="3856038" y="855663"/>
            <a:ext cx="1408112" cy="622300"/>
          </a:xfrm>
          <a:prstGeom prst="rect">
            <a:avLst/>
          </a:prstGeom>
          <a:noFill/>
          <a:ln>
            <a:noFill/>
          </a:ln>
          <a:effectLst>
            <a:outerShdw blurRad="63500" dist="12700" dir="2700000" algn="ctr" rotWithShape="0">
              <a:srgbClr val="B2B2B2">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lgn="ctr">
              <a:lnSpc>
                <a:spcPct val="125000"/>
              </a:lnSpc>
            </a:pPr>
            <a:r>
              <a:rPr lang="en-US" sz="1400">
                <a:solidFill>
                  <a:schemeClr val="tx1"/>
                </a:solidFill>
                <a:latin typeface="Verdana" charset="0"/>
                <a:ea typeface="ＭＳ Ｐゴシック" charset="0"/>
                <a:cs typeface="Verdana" charset="0"/>
                <a:sym typeface="Verdana" charset="0"/>
              </a:rPr>
              <a:t>Chapter 1</a:t>
            </a:r>
          </a:p>
          <a:p>
            <a:pPr marL="39688" algn="ctr">
              <a:lnSpc>
                <a:spcPct val="125000"/>
              </a:lnSpc>
            </a:pPr>
            <a:r>
              <a:rPr lang="en-US" sz="1600">
                <a:solidFill>
                  <a:schemeClr val="tx1"/>
                </a:solidFill>
                <a:latin typeface="Verdana" charset="0"/>
                <a:ea typeface="ＭＳ Ｐゴシック" charset="0"/>
                <a:cs typeface="Verdana" charset="0"/>
                <a:sym typeface="Verdana" charset="0"/>
              </a:rPr>
              <a:t>Introduction</a:t>
            </a:r>
          </a:p>
        </p:txBody>
      </p:sp>
      <p:sp>
        <p:nvSpPr>
          <p:cNvPr id="20490" name="Rectangle 10"/>
          <p:cNvSpPr>
            <a:spLocks/>
          </p:cNvSpPr>
          <p:nvPr/>
        </p:nvSpPr>
        <p:spPr bwMode="auto">
          <a:xfrm>
            <a:off x="342900" y="1778000"/>
            <a:ext cx="3911600" cy="359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r>
              <a:rPr lang="en-US">
                <a:solidFill>
                  <a:schemeClr val="tx1"/>
                </a:solidFill>
                <a:ea typeface="ＭＳ Ｐゴシック" charset="0"/>
                <a:cs typeface="Times New Roman" charset="0"/>
              </a:rPr>
              <a:t>Ultraviolet band:</a:t>
            </a:r>
          </a:p>
          <a:p>
            <a:pPr marL="39688"/>
            <a:endParaRPr lang="en-US">
              <a:solidFill>
                <a:schemeClr val="tx1"/>
              </a:solidFill>
              <a:ea typeface="ＭＳ Ｐゴシック" charset="0"/>
              <a:cs typeface="Times New Roman" charset="0"/>
            </a:endParaRPr>
          </a:p>
          <a:p>
            <a:pPr marL="39688"/>
            <a:r>
              <a:rPr lang="en-US">
                <a:solidFill>
                  <a:schemeClr val="tx1"/>
                </a:solidFill>
                <a:ea typeface="ＭＳ Ｐゴシック" charset="0"/>
                <a:cs typeface="Times New Roman" charset="0"/>
              </a:rPr>
              <a:t>microscopy (fluorescence)</a:t>
            </a:r>
          </a:p>
          <a:p>
            <a:pPr marL="39688"/>
            <a:r>
              <a:rPr lang="en-US" sz="1700">
                <a:solidFill>
                  <a:schemeClr val="tx1"/>
                </a:solidFill>
                <a:ea typeface="ＭＳ Ｐゴシック" charset="0"/>
                <a:cs typeface="Times New Roman" charset="0"/>
              </a:rPr>
              <a:t>the excited electron jumps to another energy level emitting light as a low-energy photon in the red region</a:t>
            </a:r>
          </a:p>
          <a:p>
            <a:pPr marL="39688"/>
            <a:endParaRPr lang="en-US">
              <a:solidFill>
                <a:schemeClr val="tx1"/>
              </a:solidFill>
              <a:ea typeface="ＭＳ Ｐゴシック" charset="0"/>
              <a:cs typeface="Times" charset="0"/>
            </a:endParaRPr>
          </a:p>
          <a:p>
            <a:pPr marL="39688"/>
            <a:r>
              <a:rPr lang="en-US">
                <a:solidFill>
                  <a:schemeClr val="tx1"/>
                </a:solidFill>
                <a:ea typeface="ＭＳ Ｐゴシック" charset="0"/>
                <a:cs typeface="Times" charset="0"/>
              </a:rPr>
              <a:t>lasers</a:t>
            </a:r>
          </a:p>
          <a:p>
            <a:pPr marL="39688"/>
            <a:r>
              <a:rPr lang="en-US">
                <a:solidFill>
                  <a:schemeClr val="tx1"/>
                </a:solidFill>
                <a:ea typeface="ＭＳ Ｐゴシック" charset="0"/>
                <a:cs typeface="Times" charset="0"/>
              </a:rPr>
              <a:t>biological imaging</a:t>
            </a:r>
          </a:p>
          <a:p>
            <a:pPr marL="39688"/>
            <a:r>
              <a:rPr lang="en-US">
                <a:solidFill>
                  <a:schemeClr val="tx1"/>
                </a:solidFill>
                <a:ea typeface="ＭＳ Ｐゴシック" charset="0"/>
                <a:cs typeface="Times" charset="0"/>
              </a:rPr>
              <a:t>astronomical imaging</a:t>
            </a:r>
          </a:p>
          <a:p>
            <a:pPr marL="39688"/>
            <a:r>
              <a:rPr lang="en-US">
                <a:solidFill>
                  <a:schemeClr val="tx1"/>
                </a:solidFill>
                <a:ea typeface="ＭＳ Ｐゴシック" charset="0"/>
                <a:cs typeface="Times" charset="0"/>
              </a:rPr>
              <a:t>industrial inspections</a:t>
            </a:r>
          </a:p>
        </p:txBody>
      </p:sp>
      <p:pic>
        <p:nvPicPr>
          <p:cNvPr id="20491" name="Picture 1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1238" y="1979613"/>
            <a:ext cx="2844800" cy="4648200"/>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pic>
      <p:sp>
        <p:nvSpPr>
          <p:cNvPr id="20492" name="Rectangle 12"/>
          <p:cNvSpPr>
            <a:spLocks/>
          </p:cNvSpPr>
          <p:nvPr/>
        </p:nvSpPr>
        <p:spPr bwMode="auto">
          <a:xfrm>
            <a:off x="4457700" y="5956300"/>
            <a:ext cx="15748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lgn="r"/>
            <a:r>
              <a:rPr lang="en-US" sz="1400">
                <a:solidFill>
                  <a:schemeClr val="tx1"/>
                </a:solidFill>
                <a:ea typeface="ＭＳ Ｐゴシック" charset="0"/>
                <a:cs typeface="Times New Roman" charset="0"/>
              </a:rPr>
              <a:t>A fluorescent tracer is bind to a molecular target</a:t>
            </a:r>
          </a:p>
        </p:txBody>
      </p:sp>
    </p:spTree>
  </p:cSld>
  <p:clrMapOvr>
    <a:masterClrMapping/>
  </p:clrMapOvr>
  <p:transition xmlns:p14="http://schemas.microsoft.com/office/powerpoint/2010/mai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p:cNvSpPr>
          <p:nvPr/>
        </p:nvSpPr>
        <p:spPr bwMode="auto">
          <a:xfrm>
            <a:off x="2790825" y="50800"/>
            <a:ext cx="4038600" cy="368300"/>
          </a:xfrm>
          <a:prstGeom prst="rect">
            <a:avLst/>
          </a:prstGeom>
          <a:noFill/>
          <a:ln>
            <a:noFill/>
          </a:ln>
          <a:effectLst>
            <a:outerShdw blurRad="63500" dist="12699" dir="54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sz="1800" b="1">
                <a:solidFill>
                  <a:srgbClr val="FF0000"/>
                </a:solidFill>
                <a:latin typeface="Lucida Grande" charset="0"/>
                <a:ea typeface="ＭＳ Ｐゴシック" charset="0"/>
                <a:cs typeface="Lucida Grande" charset="0"/>
                <a:sym typeface="Lucida Grande" charset="0"/>
              </a:rPr>
              <a:t>Digital Image Processing, 3rd ed.</a:t>
            </a:r>
          </a:p>
        </p:txBody>
      </p:sp>
      <p:sp>
        <p:nvSpPr>
          <p:cNvPr id="21506" name="Rectangle 2"/>
          <p:cNvSpPr>
            <a:spLocks/>
          </p:cNvSpPr>
          <p:nvPr/>
        </p:nvSpPr>
        <p:spPr bwMode="auto">
          <a:xfrm>
            <a:off x="3492500" y="630238"/>
            <a:ext cx="21336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lgn="ctr"/>
            <a:r>
              <a:rPr lang="en-US" sz="900">
                <a:solidFill>
                  <a:schemeClr val="tx1"/>
                </a:solidFill>
                <a:latin typeface="Verdana" charset="0"/>
                <a:ea typeface="ＭＳ Ｐゴシック" charset="0"/>
                <a:cs typeface="Verdana" charset="0"/>
                <a:sym typeface="Verdana" charset="0"/>
              </a:rPr>
              <a:t>www.ImageProcessingPlace.com</a:t>
            </a:r>
          </a:p>
        </p:txBody>
      </p:sp>
      <p:sp>
        <p:nvSpPr>
          <p:cNvPr id="21507" name="Line 3"/>
          <p:cNvSpPr>
            <a:spLocks noChangeShapeType="1"/>
          </p:cNvSpPr>
          <p:nvPr/>
        </p:nvSpPr>
        <p:spPr bwMode="auto">
          <a:xfrm rot="10800000">
            <a:off x="-193675" y="6858000"/>
            <a:ext cx="9337675" cy="0"/>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21508" name="Line 4"/>
          <p:cNvSpPr>
            <a:spLocks noChangeShapeType="1"/>
          </p:cNvSpPr>
          <p:nvPr/>
        </p:nvSpPr>
        <p:spPr bwMode="auto">
          <a:xfrm flipH="1">
            <a:off x="158750" y="1609725"/>
            <a:ext cx="8836025" cy="1588"/>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21509" name="Line 5"/>
          <p:cNvSpPr>
            <a:spLocks noChangeShapeType="1"/>
          </p:cNvSpPr>
          <p:nvPr/>
        </p:nvSpPr>
        <p:spPr bwMode="auto">
          <a:xfrm flipH="1">
            <a:off x="1414463" y="838200"/>
            <a:ext cx="7515225" cy="0"/>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21510" name="Rectangle 6"/>
          <p:cNvSpPr>
            <a:spLocks/>
          </p:cNvSpPr>
          <p:nvPr/>
        </p:nvSpPr>
        <p:spPr bwMode="auto">
          <a:xfrm>
            <a:off x="-38100" y="6429375"/>
            <a:ext cx="25368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sz="900">
                <a:solidFill>
                  <a:schemeClr val="tx1"/>
                </a:solidFill>
                <a:latin typeface="Arial" charset="0"/>
                <a:ea typeface="ＭＳ Ｐゴシック" charset="0"/>
                <a:cs typeface="Arial" charset="0"/>
                <a:sym typeface="Arial" charset="0"/>
              </a:rPr>
              <a:t>© 1992–2008  R. C. Gonzalez &amp; R. E. Woods</a:t>
            </a:r>
            <a:r>
              <a:rPr lang="en-US">
                <a:solidFill>
                  <a:schemeClr val="tx1"/>
                </a:solidFill>
                <a:ea typeface="ＭＳ Ｐゴシック" charset="0"/>
                <a:cs typeface="Times New Roman" charset="0"/>
              </a:rPr>
              <a:t> </a:t>
            </a:r>
          </a:p>
        </p:txBody>
      </p:sp>
      <p:pic>
        <p:nvPicPr>
          <p:cNvPr id="21511" name="Picture 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88" y="139700"/>
            <a:ext cx="1262062" cy="146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1512" name="Rectangle 8"/>
          <p:cNvSpPr>
            <a:spLocks/>
          </p:cNvSpPr>
          <p:nvPr/>
        </p:nvSpPr>
        <p:spPr bwMode="auto">
          <a:xfrm>
            <a:off x="3813175" y="398463"/>
            <a:ext cx="16637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r>
              <a:rPr lang="en-US" sz="1200" b="1">
                <a:solidFill>
                  <a:schemeClr val="tx1"/>
                </a:solidFill>
                <a:latin typeface="Lucida Grande" charset="0"/>
                <a:ea typeface="ＭＳ Ｐゴシック" charset="0"/>
                <a:cs typeface="Lucida Grande" charset="0"/>
                <a:sym typeface="Lucida Grande" charset="0"/>
              </a:rPr>
              <a:t>Gonzalez &amp; Woods</a:t>
            </a:r>
          </a:p>
        </p:txBody>
      </p:sp>
      <p:sp>
        <p:nvSpPr>
          <p:cNvPr id="21513" name="Rectangle 9"/>
          <p:cNvSpPr>
            <a:spLocks/>
          </p:cNvSpPr>
          <p:nvPr/>
        </p:nvSpPr>
        <p:spPr bwMode="auto">
          <a:xfrm>
            <a:off x="3856038" y="855663"/>
            <a:ext cx="1408112" cy="622300"/>
          </a:xfrm>
          <a:prstGeom prst="rect">
            <a:avLst/>
          </a:prstGeom>
          <a:noFill/>
          <a:ln>
            <a:noFill/>
          </a:ln>
          <a:effectLst>
            <a:outerShdw blurRad="63500" dist="12700" dir="2700000" algn="ctr" rotWithShape="0">
              <a:srgbClr val="B2B2B2">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lgn="ctr">
              <a:lnSpc>
                <a:spcPct val="125000"/>
              </a:lnSpc>
            </a:pPr>
            <a:r>
              <a:rPr lang="en-US" sz="1400">
                <a:solidFill>
                  <a:schemeClr val="tx1"/>
                </a:solidFill>
                <a:latin typeface="Verdana" charset="0"/>
                <a:ea typeface="ＭＳ Ｐゴシック" charset="0"/>
                <a:cs typeface="Verdana" charset="0"/>
                <a:sym typeface="Verdana" charset="0"/>
              </a:rPr>
              <a:t>Chapter 1</a:t>
            </a:r>
          </a:p>
          <a:p>
            <a:pPr marL="39688" algn="ctr">
              <a:lnSpc>
                <a:spcPct val="125000"/>
              </a:lnSpc>
            </a:pPr>
            <a:r>
              <a:rPr lang="en-US" sz="1600">
                <a:solidFill>
                  <a:schemeClr val="tx1"/>
                </a:solidFill>
                <a:latin typeface="Verdana" charset="0"/>
                <a:ea typeface="ＭＳ Ｐゴシック" charset="0"/>
                <a:cs typeface="Verdana" charset="0"/>
                <a:sym typeface="Verdana" charset="0"/>
              </a:rPr>
              <a:t>Introduction</a:t>
            </a:r>
          </a:p>
        </p:txBody>
      </p:sp>
      <p:sp>
        <p:nvSpPr>
          <p:cNvPr id="21514" name="Rectangle 10"/>
          <p:cNvSpPr>
            <a:spLocks/>
          </p:cNvSpPr>
          <p:nvPr/>
        </p:nvSpPr>
        <p:spPr bwMode="auto">
          <a:xfrm>
            <a:off x="254000" y="1841500"/>
            <a:ext cx="4203700" cy="420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r>
              <a:rPr lang="en-US">
                <a:solidFill>
                  <a:schemeClr val="tx1"/>
                </a:solidFill>
                <a:ea typeface="ＭＳ Ｐゴシック" charset="0"/>
                <a:cs typeface="Times New Roman" charset="0"/>
              </a:rPr>
              <a:t>Visible and infrared band: the most familiar to us….</a:t>
            </a:r>
          </a:p>
          <a:p>
            <a:pPr marL="39688"/>
            <a:endParaRPr lang="en-US">
              <a:solidFill>
                <a:schemeClr val="tx1"/>
              </a:solidFill>
              <a:ea typeface="ＭＳ Ｐゴシック" charset="0"/>
              <a:cs typeface="Times New Roman" charset="0"/>
            </a:endParaRPr>
          </a:p>
          <a:p>
            <a:pPr marL="39688"/>
            <a:endParaRPr lang="en-US">
              <a:solidFill>
                <a:schemeClr val="tx1"/>
              </a:solidFill>
              <a:ea typeface="ＭＳ Ｐゴシック" charset="0"/>
              <a:cs typeface="Times New Roman" charset="0"/>
            </a:endParaRPr>
          </a:p>
          <a:p>
            <a:pPr marL="39688"/>
            <a:endParaRPr lang="en-US">
              <a:solidFill>
                <a:schemeClr val="tx1"/>
              </a:solidFill>
              <a:ea typeface="ＭＳ Ｐゴシック" charset="0"/>
              <a:cs typeface="Times New Roman" charset="0"/>
            </a:endParaRPr>
          </a:p>
          <a:p>
            <a:pPr marL="39688"/>
            <a:r>
              <a:rPr lang="en-US">
                <a:solidFill>
                  <a:schemeClr val="tx1"/>
                </a:solidFill>
                <a:ea typeface="ＭＳ Ｐゴシック" charset="0"/>
                <a:cs typeface="Times New Roman" charset="0"/>
              </a:rPr>
              <a:t>light microscopy</a:t>
            </a:r>
          </a:p>
          <a:p>
            <a:pPr marL="39688"/>
            <a:endParaRPr lang="en-US">
              <a:solidFill>
                <a:schemeClr val="tx1"/>
              </a:solidFill>
              <a:ea typeface="ＭＳ Ｐゴシック" charset="0"/>
              <a:cs typeface="Times New Roman" charset="0"/>
            </a:endParaRPr>
          </a:p>
          <a:p>
            <a:pPr marL="39688"/>
            <a:endParaRPr lang="en-US">
              <a:solidFill>
                <a:schemeClr val="tx1"/>
              </a:solidFill>
              <a:ea typeface="ＭＳ Ｐゴシック" charset="0"/>
              <a:cs typeface="Times New Roman" charset="0"/>
            </a:endParaRPr>
          </a:p>
          <a:p>
            <a:pPr marL="39688"/>
            <a:endParaRPr lang="en-US">
              <a:solidFill>
                <a:schemeClr val="tx1"/>
              </a:solidFill>
              <a:ea typeface="ＭＳ Ｐゴシック" charset="0"/>
              <a:cs typeface="Times New Roman" charset="0"/>
            </a:endParaRPr>
          </a:p>
          <a:p>
            <a:pPr marL="39688"/>
            <a:r>
              <a:rPr lang="en-US">
                <a:solidFill>
                  <a:schemeClr val="tx1"/>
                </a:solidFill>
                <a:ea typeface="ＭＳ Ｐゴシック" charset="0"/>
                <a:cs typeface="Times New Roman" charset="0"/>
              </a:rPr>
              <a:t>infrared: remote sensing, weather prediction, </a:t>
            </a:r>
          </a:p>
          <a:p>
            <a:pPr marL="39688"/>
            <a:r>
              <a:rPr lang="en-US">
                <a:solidFill>
                  <a:schemeClr val="tx1"/>
                </a:solidFill>
                <a:ea typeface="ＭＳ Ｐゴシック" charset="0"/>
                <a:cs typeface="Times New Roman" charset="0"/>
              </a:rPr>
              <a:t>satellite sensing/ night vision</a:t>
            </a:r>
          </a:p>
        </p:txBody>
      </p:sp>
    </p:spTree>
  </p:cSld>
  <p:clrMapOvr>
    <a:masterClrMapping/>
  </p:clrMapOvr>
  <p:transition xmlns:p14="http://schemas.microsoft.com/office/powerpoint/2010/mai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p:cNvSpPr>
          <p:nvPr/>
        </p:nvSpPr>
        <p:spPr bwMode="auto">
          <a:xfrm>
            <a:off x="2790825" y="50800"/>
            <a:ext cx="4038600" cy="368300"/>
          </a:xfrm>
          <a:prstGeom prst="rect">
            <a:avLst/>
          </a:prstGeom>
          <a:noFill/>
          <a:ln>
            <a:noFill/>
          </a:ln>
          <a:effectLst>
            <a:outerShdw blurRad="63500" dist="12699" dir="54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sz="1800" b="1">
                <a:solidFill>
                  <a:srgbClr val="FF0000"/>
                </a:solidFill>
                <a:latin typeface="Lucida Grande" charset="0"/>
                <a:ea typeface="ＭＳ Ｐゴシック" charset="0"/>
                <a:cs typeface="Lucida Grande" charset="0"/>
                <a:sym typeface="Lucida Grande" charset="0"/>
              </a:rPr>
              <a:t>Digital Image Processing, 3rd ed.</a:t>
            </a:r>
          </a:p>
        </p:txBody>
      </p:sp>
      <p:sp>
        <p:nvSpPr>
          <p:cNvPr id="22530" name="Rectangle 2"/>
          <p:cNvSpPr>
            <a:spLocks/>
          </p:cNvSpPr>
          <p:nvPr/>
        </p:nvSpPr>
        <p:spPr bwMode="auto">
          <a:xfrm>
            <a:off x="3492500" y="630238"/>
            <a:ext cx="21336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lgn="ctr"/>
            <a:r>
              <a:rPr lang="en-US" sz="900">
                <a:solidFill>
                  <a:schemeClr val="tx1"/>
                </a:solidFill>
                <a:latin typeface="Verdana" charset="0"/>
                <a:ea typeface="ＭＳ Ｐゴシック" charset="0"/>
                <a:cs typeface="Verdana" charset="0"/>
                <a:sym typeface="Verdana" charset="0"/>
              </a:rPr>
              <a:t>www.ImageProcessingPlace.com</a:t>
            </a:r>
          </a:p>
        </p:txBody>
      </p:sp>
      <p:sp>
        <p:nvSpPr>
          <p:cNvPr id="22531" name="Line 3"/>
          <p:cNvSpPr>
            <a:spLocks noChangeShapeType="1"/>
          </p:cNvSpPr>
          <p:nvPr/>
        </p:nvSpPr>
        <p:spPr bwMode="auto">
          <a:xfrm rot="10800000">
            <a:off x="-193675" y="6858000"/>
            <a:ext cx="9337675" cy="0"/>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22532" name="Line 4"/>
          <p:cNvSpPr>
            <a:spLocks noChangeShapeType="1"/>
          </p:cNvSpPr>
          <p:nvPr/>
        </p:nvSpPr>
        <p:spPr bwMode="auto">
          <a:xfrm flipH="1">
            <a:off x="158750" y="1609725"/>
            <a:ext cx="8836025" cy="1588"/>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22533" name="Line 5"/>
          <p:cNvSpPr>
            <a:spLocks noChangeShapeType="1"/>
          </p:cNvSpPr>
          <p:nvPr/>
        </p:nvSpPr>
        <p:spPr bwMode="auto">
          <a:xfrm flipH="1">
            <a:off x="1414463" y="838200"/>
            <a:ext cx="7515225" cy="0"/>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22534" name="Rectangle 6"/>
          <p:cNvSpPr>
            <a:spLocks/>
          </p:cNvSpPr>
          <p:nvPr/>
        </p:nvSpPr>
        <p:spPr bwMode="auto">
          <a:xfrm>
            <a:off x="-38100" y="6429375"/>
            <a:ext cx="25368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sz="900">
                <a:solidFill>
                  <a:schemeClr val="tx1"/>
                </a:solidFill>
                <a:latin typeface="Arial" charset="0"/>
                <a:ea typeface="ＭＳ Ｐゴシック" charset="0"/>
                <a:cs typeface="Arial" charset="0"/>
                <a:sym typeface="Arial" charset="0"/>
              </a:rPr>
              <a:t>© 1992–2008  R. C. Gonzalez &amp; R. E. Woods</a:t>
            </a:r>
            <a:r>
              <a:rPr lang="en-US">
                <a:solidFill>
                  <a:schemeClr val="tx1"/>
                </a:solidFill>
                <a:ea typeface="ＭＳ Ｐゴシック" charset="0"/>
                <a:cs typeface="Times New Roman" charset="0"/>
              </a:rPr>
              <a:t> </a:t>
            </a:r>
          </a:p>
        </p:txBody>
      </p:sp>
      <p:pic>
        <p:nvPicPr>
          <p:cNvPr id="22535" name="Picture 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88" y="139700"/>
            <a:ext cx="1262062" cy="146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2536" name="Rectangle 8"/>
          <p:cNvSpPr>
            <a:spLocks/>
          </p:cNvSpPr>
          <p:nvPr/>
        </p:nvSpPr>
        <p:spPr bwMode="auto">
          <a:xfrm>
            <a:off x="3813175" y="398463"/>
            <a:ext cx="16637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r>
              <a:rPr lang="en-US" sz="1200" b="1">
                <a:solidFill>
                  <a:schemeClr val="tx1"/>
                </a:solidFill>
                <a:latin typeface="Lucida Grande" charset="0"/>
                <a:ea typeface="ＭＳ Ｐゴシック" charset="0"/>
                <a:cs typeface="Lucida Grande" charset="0"/>
                <a:sym typeface="Lucida Grande" charset="0"/>
              </a:rPr>
              <a:t>Gonzalez &amp; Woods</a:t>
            </a:r>
          </a:p>
        </p:txBody>
      </p:sp>
      <p:sp>
        <p:nvSpPr>
          <p:cNvPr id="22537" name="Rectangle 9"/>
          <p:cNvSpPr>
            <a:spLocks/>
          </p:cNvSpPr>
          <p:nvPr/>
        </p:nvSpPr>
        <p:spPr bwMode="auto">
          <a:xfrm>
            <a:off x="3856038" y="855663"/>
            <a:ext cx="1408112" cy="622300"/>
          </a:xfrm>
          <a:prstGeom prst="rect">
            <a:avLst/>
          </a:prstGeom>
          <a:noFill/>
          <a:ln>
            <a:noFill/>
          </a:ln>
          <a:effectLst>
            <a:outerShdw blurRad="63500" dist="12700" dir="2700000" algn="ctr" rotWithShape="0">
              <a:srgbClr val="B2B2B2">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lgn="ctr">
              <a:lnSpc>
                <a:spcPct val="125000"/>
              </a:lnSpc>
            </a:pPr>
            <a:r>
              <a:rPr lang="en-US" sz="1400">
                <a:solidFill>
                  <a:schemeClr val="tx1"/>
                </a:solidFill>
                <a:latin typeface="Verdana" charset="0"/>
                <a:ea typeface="ＭＳ Ｐゴシック" charset="0"/>
                <a:cs typeface="Verdana" charset="0"/>
                <a:sym typeface="Verdana" charset="0"/>
              </a:rPr>
              <a:t>Chapter 1</a:t>
            </a:r>
          </a:p>
          <a:p>
            <a:pPr marL="39688" algn="ctr">
              <a:lnSpc>
                <a:spcPct val="125000"/>
              </a:lnSpc>
            </a:pPr>
            <a:r>
              <a:rPr lang="en-US" sz="1600">
                <a:solidFill>
                  <a:schemeClr val="tx1"/>
                </a:solidFill>
                <a:latin typeface="Verdana" charset="0"/>
                <a:ea typeface="ＭＳ Ｐゴシック" charset="0"/>
                <a:cs typeface="Verdana" charset="0"/>
                <a:sym typeface="Verdana" charset="0"/>
              </a:rPr>
              <a:t>Introduction</a:t>
            </a:r>
          </a:p>
        </p:txBody>
      </p:sp>
      <p:pic>
        <p:nvPicPr>
          <p:cNvPr id="22538" name="Picture 1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713" y="1970088"/>
            <a:ext cx="6489700" cy="345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2539"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4238" y="1952625"/>
            <a:ext cx="1333500"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cSld>
  <p:clrMapOvr>
    <a:masterClrMapping/>
  </p:clrMapOvr>
  <p:transition xmlns:p14="http://schemas.microsoft.com/office/powerpoint/2010/mai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2082800"/>
            <a:ext cx="3949700" cy="394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round/>
                <a:headEnd/>
                <a:tailEnd/>
              </a14:hiddenLine>
            </a:ext>
          </a:extLst>
        </p:spPr>
      </p:pic>
      <p:sp>
        <p:nvSpPr>
          <p:cNvPr id="23554" name="Rectangle 2"/>
          <p:cNvSpPr>
            <a:spLocks/>
          </p:cNvSpPr>
          <p:nvPr/>
        </p:nvSpPr>
        <p:spPr bwMode="auto">
          <a:xfrm>
            <a:off x="4940300" y="1612900"/>
            <a:ext cx="2243138"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lnSpc>
                <a:spcPts val="2800"/>
              </a:lnSpc>
            </a:pPr>
            <a:r>
              <a:rPr lang="en-US" sz="2600">
                <a:solidFill>
                  <a:srgbClr val="333333"/>
                </a:solidFill>
                <a:latin typeface="Arial" charset="0"/>
                <a:ea typeface="ＭＳ Ｐゴシック" charset="0"/>
                <a:cs typeface="Arial" charset="0"/>
                <a:sym typeface="Arial" charset="0"/>
              </a:rPr>
              <a:t>Mount Everest</a:t>
            </a:r>
          </a:p>
          <a:p>
            <a:pPr>
              <a:lnSpc>
                <a:spcPts val="2800"/>
              </a:lnSpc>
            </a:pPr>
            <a:endParaRPr lang="en-US">
              <a:solidFill>
                <a:schemeClr val="tx1"/>
              </a:solidFill>
              <a:ea typeface="ＭＳ Ｐゴシック" charset="0"/>
              <a:cs typeface="Times New Roman" charset="0"/>
            </a:endParaRPr>
          </a:p>
        </p:txBody>
      </p:sp>
      <p:sp>
        <p:nvSpPr>
          <p:cNvPr id="23555" name="Rectangle 3"/>
          <p:cNvSpPr>
            <a:spLocks/>
          </p:cNvSpPr>
          <p:nvPr/>
        </p:nvSpPr>
        <p:spPr bwMode="auto">
          <a:xfrm>
            <a:off x="165100" y="2984500"/>
            <a:ext cx="3314700" cy="344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nSpc>
                <a:spcPts val="1600"/>
              </a:lnSpc>
              <a:spcBef>
                <a:spcPts val="100"/>
              </a:spcBef>
            </a:pPr>
            <a:r>
              <a:rPr lang="en-US" sz="1200">
                <a:solidFill>
                  <a:schemeClr val="tx1"/>
                </a:solidFill>
                <a:latin typeface="Garamond" charset="0"/>
                <a:ea typeface="ＭＳ Ｐゴシック" charset="0"/>
                <a:cs typeface="Garamond" charset="0"/>
                <a:sym typeface="Garamond" charset="0"/>
              </a:rPr>
              <a:t>Mount Everest is the highest mountain on Earth, rising 29,029 feet above sea level. It is located on the border of Nepal and Tibet in the Himalayan mountain range. In Tibet the mountain is known as Chomolunga and in Nepal it is called Sagarmatha.</a:t>
            </a:r>
          </a:p>
          <a:p>
            <a:pPr>
              <a:lnSpc>
                <a:spcPts val="1600"/>
              </a:lnSpc>
              <a:spcBef>
                <a:spcPts val="100"/>
              </a:spcBef>
            </a:pPr>
            <a:endParaRPr lang="en-US" sz="1200">
              <a:solidFill>
                <a:schemeClr val="tx1"/>
              </a:solidFill>
              <a:latin typeface="Helvetica Neue" charset="0"/>
              <a:ea typeface="ＭＳ Ｐゴシック" charset="0"/>
              <a:cs typeface="Helvetica Neue" charset="0"/>
              <a:sym typeface="Helvetica Neue" charset="0"/>
            </a:endParaRPr>
          </a:p>
          <a:p>
            <a:pPr>
              <a:lnSpc>
                <a:spcPts val="1600"/>
              </a:lnSpc>
              <a:spcBef>
                <a:spcPts val="100"/>
              </a:spcBef>
            </a:pPr>
            <a:r>
              <a:rPr lang="en-US" sz="1000">
                <a:solidFill>
                  <a:srgbClr val="666666"/>
                </a:solidFill>
                <a:latin typeface="Helvetica Neue" charset="0"/>
                <a:ea typeface="ＭＳ Ｐゴシック" charset="0"/>
                <a:cs typeface="Helvetica Neue" charset="0"/>
                <a:sym typeface="Helvetica Neue" charset="0"/>
              </a:rPr>
              <a:t>This image of Mount Everest was taken from the International Space Station on November 26, 2003.</a:t>
            </a:r>
          </a:p>
          <a:p>
            <a:pPr>
              <a:lnSpc>
                <a:spcPts val="1300"/>
              </a:lnSpc>
            </a:pPr>
            <a:r>
              <a:rPr lang="en-US" sz="1200">
                <a:solidFill>
                  <a:schemeClr val="tx1"/>
                </a:solidFill>
                <a:latin typeface="Garamond" charset="0"/>
                <a:ea typeface="ＭＳ Ｐゴシック" charset="0"/>
                <a:cs typeface="Garamond" charset="0"/>
                <a:sym typeface="Garamond" charset="0"/>
              </a:rPr>
              <a:t>In this image you can see Mount Everest covered in white snow with Lhotse, the fourth highest mountain on Earth connected via the South Col — the saddle point between the two peaks. Vegetation appears green and rock and soil appear brown in the image.</a:t>
            </a:r>
          </a:p>
          <a:p>
            <a:pPr>
              <a:lnSpc>
                <a:spcPts val="1300"/>
              </a:lnSpc>
            </a:pPr>
            <a:r>
              <a:rPr lang="en-US" sz="1200">
                <a:solidFill>
                  <a:schemeClr val="tx1"/>
                </a:solidFill>
                <a:latin typeface="Garamond" charset="0"/>
                <a:ea typeface="ＭＳ Ｐゴシック" charset="0"/>
                <a:cs typeface="Garamond" charset="0"/>
                <a:sym typeface="Garamond" charset="0"/>
              </a:rPr>
              <a:t>This natural color Landsat 5 image was collected on June 11, 2005. It was created using bands 3, 2 and 1. Mount Everest is found on Landsat WRS-2 Path 140 Row 41.</a:t>
            </a:r>
          </a:p>
        </p:txBody>
      </p:sp>
      <p:sp>
        <p:nvSpPr>
          <p:cNvPr id="23556" name="Rectangle 4"/>
          <p:cNvSpPr>
            <a:spLocks/>
          </p:cNvSpPr>
          <p:nvPr/>
        </p:nvSpPr>
        <p:spPr bwMode="auto">
          <a:xfrm>
            <a:off x="2790825" y="50800"/>
            <a:ext cx="4038600" cy="368300"/>
          </a:xfrm>
          <a:prstGeom prst="rect">
            <a:avLst/>
          </a:prstGeom>
          <a:noFill/>
          <a:ln>
            <a:noFill/>
          </a:ln>
          <a:effectLst>
            <a:outerShdw blurRad="63500" dist="12699" dir="54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sz="1800" b="1">
                <a:solidFill>
                  <a:srgbClr val="FF0000"/>
                </a:solidFill>
                <a:latin typeface="Lucida Grande" charset="0"/>
                <a:ea typeface="ＭＳ Ｐゴシック" charset="0"/>
                <a:cs typeface="Lucida Grande" charset="0"/>
                <a:sym typeface="Lucida Grande" charset="0"/>
              </a:rPr>
              <a:t>Digital Image Processing, 3rd ed.</a:t>
            </a:r>
          </a:p>
        </p:txBody>
      </p:sp>
      <p:sp>
        <p:nvSpPr>
          <p:cNvPr id="23557" name="Rectangle 5"/>
          <p:cNvSpPr>
            <a:spLocks/>
          </p:cNvSpPr>
          <p:nvPr/>
        </p:nvSpPr>
        <p:spPr bwMode="auto">
          <a:xfrm>
            <a:off x="3492500" y="630238"/>
            <a:ext cx="21336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lgn="ctr"/>
            <a:r>
              <a:rPr lang="en-US" sz="900">
                <a:solidFill>
                  <a:schemeClr val="tx1"/>
                </a:solidFill>
                <a:latin typeface="Verdana" charset="0"/>
                <a:ea typeface="ＭＳ Ｐゴシック" charset="0"/>
                <a:cs typeface="Verdana" charset="0"/>
                <a:sym typeface="Verdana" charset="0"/>
              </a:rPr>
              <a:t>www.ImageProcessingPlace.com</a:t>
            </a:r>
          </a:p>
        </p:txBody>
      </p:sp>
      <p:sp>
        <p:nvSpPr>
          <p:cNvPr id="23558" name="Line 6"/>
          <p:cNvSpPr>
            <a:spLocks noChangeShapeType="1"/>
          </p:cNvSpPr>
          <p:nvPr/>
        </p:nvSpPr>
        <p:spPr bwMode="auto">
          <a:xfrm rot="10800000">
            <a:off x="-193675" y="6858000"/>
            <a:ext cx="9337675" cy="0"/>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23559" name="Line 7"/>
          <p:cNvSpPr>
            <a:spLocks noChangeShapeType="1"/>
          </p:cNvSpPr>
          <p:nvPr/>
        </p:nvSpPr>
        <p:spPr bwMode="auto">
          <a:xfrm flipH="1">
            <a:off x="158750" y="1609725"/>
            <a:ext cx="8836025" cy="1588"/>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23560" name="Line 8"/>
          <p:cNvSpPr>
            <a:spLocks noChangeShapeType="1"/>
          </p:cNvSpPr>
          <p:nvPr/>
        </p:nvSpPr>
        <p:spPr bwMode="auto">
          <a:xfrm flipH="1">
            <a:off x="1414463" y="838200"/>
            <a:ext cx="7515225" cy="0"/>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23561" name="Rectangle 9"/>
          <p:cNvSpPr>
            <a:spLocks/>
          </p:cNvSpPr>
          <p:nvPr/>
        </p:nvSpPr>
        <p:spPr bwMode="auto">
          <a:xfrm>
            <a:off x="-38100" y="6429375"/>
            <a:ext cx="25368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sz="900">
                <a:solidFill>
                  <a:schemeClr val="tx1"/>
                </a:solidFill>
                <a:latin typeface="Arial" charset="0"/>
                <a:ea typeface="ＭＳ Ｐゴシック" charset="0"/>
                <a:cs typeface="Arial" charset="0"/>
                <a:sym typeface="Arial" charset="0"/>
              </a:rPr>
              <a:t>© 1992–2008  R. C. Gonzalez &amp; R. E. Woods</a:t>
            </a:r>
            <a:r>
              <a:rPr lang="en-US">
                <a:solidFill>
                  <a:schemeClr val="tx1"/>
                </a:solidFill>
                <a:ea typeface="ＭＳ Ｐゴシック" charset="0"/>
                <a:cs typeface="Times New Roman" charset="0"/>
              </a:rPr>
              <a:t> </a:t>
            </a:r>
          </a:p>
        </p:txBody>
      </p:sp>
      <p:pic>
        <p:nvPicPr>
          <p:cNvPr id="23562" name="Picture 1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988" y="139700"/>
            <a:ext cx="1262062" cy="146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3563" name="Rectangle 11"/>
          <p:cNvSpPr>
            <a:spLocks/>
          </p:cNvSpPr>
          <p:nvPr/>
        </p:nvSpPr>
        <p:spPr bwMode="auto">
          <a:xfrm>
            <a:off x="3813175" y="398463"/>
            <a:ext cx="16637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r>
              <a:rPr lang="en-US" sz="1200" b="1">
                <a:solidFill>
                  <a:schemeClr val="tx1"/>
                </a:solidFill>
                <a:latin typeface="Lucida Grande" charset="0"/>
                <a:ea typeface="ＭＳ Ｐゴシック" charset="0"/>
                <a:cs typeface="Lucida Grande" charset="0"/>
                <a:sym typeface="Lucida Grande" charset="0"/>
              </a:rPr>
              <a:t>Gonzalez &amp; Woods</a:t>
            </a:r>
          </a:p>
        </p:txBody>
      </p:sp>
      <p:sp>
        <p:nvSpPr>
          <p:cNvPr id="23564" name="Rectangle 12"/>
          <p:cNvSpPr>
            <a:spLocks/>
          </p:cNvSpPr>
          <p:nvPr/>
        </p:nvSpPr>
        <p:spPr bwMode="auto">
          <a:xfrm>
            <a:off x="3856038" y="855663"/>
            <a:ext cx="1408112" cy="622300"/>
          </a:xfrm>
          <a:prstGeom prst="rect">
            <a:avLst/>
          </a:prstGeom>
          <a:noFill/>
          <a:ln>
            <a:noFill/>
          </a:ln>
          <a:effectLst>
            <a:outerShdw blurRad="63500" dist="12700" dir="2700000" algn="ctr" rotWithShape="0">
              <a:srgbClr val="B2B2B2">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lgn="ctr">
              <a:lnSpc>
                <a:spcPct val="125000"/>
              </a:lnSpc>
            </a:pPr>
            <a:r>
              <a:rPr lang="en-US" sz="1400">
                <a:solidFill>
                  <a:schemeClr val="tx1"/>
                </a:solidFill>
                <a:latin typeface="Verdana" charset="0"/>
                <a:ea typeface="ＭＳ Ｐゴシック" charset="0"/>
                <a:cs typeface="Verdana" charset="0"/>
                <a:sym typeface="Verdana" charset="0"/>
              </a:rPr>
              <a:t>Chapter 1</a:t>
            </a:r>
          </a:p>
          <a:p>
            <a:pPr marL="39688" algn="ctr">
              <a:lnSpc>
                <a:spcPct val="125000"/>
              </a:lnSpc>
            </a:pPr>
            <a:r>
              <a:rPr lang="en-US" sz="1600">
                <a:solidFill>
                  <a:schemeClr val="tx1"/>
                </a:solidFill>
                <a:latin typeface="Verdana" charset="0"/>
                <a:ea typeface="ＭＳ Ｐゴシック" charset="0"/>
                <a:cs typeface="Verdana" charset="0"/>
                <a:sym typeface="Verdana" charset="0"/>
              </a:rPr>
              <a:t>Introduction</a:t>
            </a:r>
          </a:p>
        </p:txBody>
      </p:sp>
      <p:sp>
        <p:nvSpPr>
          <p:cNvPr id="23565" name="Rectangle 13"/>
          <p:cNvSpPr>
            <a:spLocks/>
          </p:cNvSpPr>
          <p:nvPr/>
        </p:nvSpPr>
        <p:spPr bwMode="auto">
          <a:xfrm>
            <a:off x="241300" y="1841500"/>
            <a:ext cx="18129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a:solidFill>
                  <a:schemeClr val="tx1"/>
                </a:solidFill>
                <a:ea typeface="ＭＳ Ｐゴシック" charset="0"/>
                <a:cs typeface="Times New Roman" charset="0"/>
              </a:rPr>
              <a:t>Nasa/Landsat</a:t>
            </a:r>
          </a:p>
        </p:txBody>
      </p:sp>
    </p:spTree>
  </p:cSld>
  <p:clrMapOvr>
    <a:masterClrMapping/>
  </p:clrMapOvr>
  <p:transition xmlns:p14="http://schemas.microsoft.com/office/powerpoint/2010/mai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p:cNvSpPr>
          <p:nvPr/>
        </p:nvSpPr>
        <p:spPr bwMode="auto">
          <a:xfrm>
            <a:off x="5702300" y="1676400"/>
            <a:ext cx="3325813"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p>
            <a:pPr>
              <a:lnSpc>
                <a:spcPts val="2800"/>
              </a:lnSpc>
            </a:pPr>
            <a:r>
              <a:rPr lang="en-US" sz="2600">
                <a:solidFill>
                  <a:srgbClr val="333333"/>
                </a:solidFill>
                <a:latin typeface="Arial" charset="0"/>
                <a:ea typeface="ＭＳ Ｐゴシック" charset="0"/>
                <a:cs typeface="Arial" charset="0"/>
                <a:sym typeface="Arial" charset="0"/>
              </a:rPr>
              <a:t>Mono Lake, California</a:t>
            </a:r>
          </a:p>
          <a:p>
            <a:pPr>
              <a:lnSpc>
                <a:spcPts val="2800"/>
              </a:lnSpc>
            </a:pPr>
            <a:endParaRPr lang="en-US">
              <a:solidFill>
                <a:schemeClr val="tx1"/>
              </a:solidFill>
              <a:ea typeface="ＭＳ Ｐゴシック" charset="0"/>
              <a:cs typeface="Times New Roman" charset="0"/>
            </a:endParaRPr>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6563" y="2514600"/>
            <a:ext cx="4656137"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round/>
                <a:headEnd/>
                <a:tailEnd/>
              </a14:hiddenLine>
            </a:ext>
          </a:extLst>
        </p:spPr>
      </p:pic>
      <p:sp>
        <p:nvSpPr>
          <p:cNvPr id="24579" name="Rectangle 3"/>
          <p:cNvSpPr>
            <a:spLocks/>
          </p:cNvSpPr>
          <p:nvPr/>
        </p:nvSpPr>
        <p:spPr bwMode="auto">
          <a:xfrm>
            <a:off x="2790825" y="50800"/>
            <a:ext cx="4038600" cy="368300"/>
          </a:xfrm>
          <a:prstGeom prst="rect">
            <a:avLst/>
          </a:prstGeom>
          <a:noFill/>
          <a:ln>
            <a:noFill/>
          </a:ln>
          <a:effectLst>
            <a:outerShdw blurRad="63500" dist="12699" dir="54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sz="1800" b="1">
                <a:solidFill>
                  <a:srgbClr val="FF0000"/>
                </a:solidFill>
                <a:latin typeface="Lucida Grande" charset="0"/>
                <a:ea typeface="ＭＳ Ｐゴシック" charset="0"/>
                <a:cs typeface="Lucida Grande" charset="0"/>
                <a:sym typeface="Lucida Grande" charset="0"/>
              </a:rPr>
              <a:t>Digital Image Processing, 3rd ed.</a:t>
            </a:r>
          </a:p>
        </p:txBody>
      </p:sp>
      <p:sp>
        <p:nvSpPr>
          <p:cNvPr id="24580" name="Rectangle 4"/>
          <p:cNvSpPr>
            <a:spLocks/>
          </p:cNvSpPr>
          <p:nvPr/>
        </p:nvSpPr>
        <p:spPr bwMode="auto">
          <a:xfrm>
            <a:off x="3492500" y="630238"/>
            <a:ext cx="21336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lgn="ctr"/>
            <a:r>
              <a:rPr lang="en-US" sz="900">
                <a:solidFill>
                  <a:schemeClr val="tx1"/>
                </a:solidFill>
                <a:latin typeface="Verdana" charset="0"/>
                <a:ea typeface="ＭＳ Ｐゴシック" charset="0"/>
                <a:cs typeface="Verdana" charset="0"/>
                <a:sym typeface="Verdana" charset="0"/>
              </a:rPr>
              <a:t>www.ImageProcessingPlace.com</a:t>
            </a:r>
          </a:p>
        </p:txBody>
      </p:sp>
      <p:sp>
        <p:nvSpPr>
          <p:cNvPr id="24581" name="Line 5"/>
          <p:cNvSpPr>
            <a:spLocks noChangeShapeType="1"/>
          </p:cNvSpPr>
          <p:nvPr/>
        </p:nvSpPr>
        <p:spPr bwMode="auto">
          <a:xfrm rot="10800000">
            <a:off x="-193675" y="6858000"/>
            <a:ext cx="9337675" cy="0"/>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24582" name="Line 6"/>
          <p:cNvSpPr>
            <a:spLocks noChangeShapeType="1"/>
          </p:cNvSpPr>
          <p:nvPr/>
        </p:nvSpPr>
        <p:spPr bwMode="auto">
          <a:xfrm flipH="1">
            <a:off x="158750" y="1609725"/>
            <a:ext cx="8836025" cy="1588"/>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24583" name="Line 7"/>
          <p:cNvSpPr>
            <a:spLocks noChangeShapeType="1"/>
          </p:cNvSpPr>
          <p:nvPr/>
        </p:nvSpPr>
        <p:spPr bwMode="auto">
          <a:xfrm flipH="1">
            <a:off x="1414463" y="838200"/>
            <a:ext cx="7515225" cy="0"/>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24584" name="Rectangle 8"/>
          <p:cNvSpPr>
            <a:spLocks/>
          </p:cNvSpPr>
          <p:nvPr/>
        </p:nvSpPr>
        <p:spPr bwMode="auto">
          <a:xfrm>
            <a:off x="-38100" y="6429375"/>
            <a:ext cx="25368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sz="900">
                <a:solidFill>
                  <a:schemeClr val="tx1"/>
                </a:solidFill>
                <a:latin typeface="Arial" charset="0"/>
                <a:ea typeface="ＭＳ Ｐゴシック" charset="0"/>
                <a:cs typeface="Arial" charset="0"/>
                <a:sym typeface="Arial" charset="0"/>
              </a:rPr>
              <a:t>© 1992–2008  R. C. Gonzalez &amp; R. E. Woods</a:t>
            </a:r>
            <a:r>
              <a:rPr lang="en-US">
                <a:solidFill>
                  <a:schemeClr val="tx1"/>
                </a:solidFill>
                <a:ea typeface="ＭＳ Ｐゴシック" charset="0"/>
                <a:cs typeface="Times New Roman" charset="0"/>
              </a:rPr>
              <a:t> </a:t>
            </a:r>
          </a:p>
        </p:txBody>
      </p:sp>
      <p:pic>
        <p:nvPicPr>
          <p:cNvPr id="24585" name="Picture 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988" y="139700"/>
            <a:ext cx="1262062" cy="146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4586" name="Rectangle 10"/>
          <p:cNvSpPr>
            <a:spLocks/>
          </p:cNvSpPr>
          <p:nvPr/>
        </p:nvSpPr>
        <p:spPr bwMode="auto">
          <a:xfrm>
            <a:off x="3813175" y="398463"/>
            <a:ext cx="16637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r>
              <a:rPr lang="en-US" sz="1200" b="1">
                <a:solidFill>
                  <a:schemeClr val="tx1"/>
                </a:solidFill>
                <a:latin typeface="Lucida Grande" charset="0"/>
                <a:ea typeface="ＭＳ Ｐゴシック" charset="0"/>
                <a:cs typeface="Lucida Grande" charset="0"/>
                <a:sym typeface="Lucida Grande" charset="0"/>
              </a:rPr>
              <a:t>Gonzalez &amp; Woods</a:t>
            </a:r>
          </a:p>
        </p:txBody>
      </p:sp>
      <p:sp>
        <p:nvSpPr>
          <p:cNvPr id="24587" name="Rectangle 11"/>
          <p:cNvSpPr>
            <a:spLocks/>
          </p:cNvSpPr>
          <p:nvPr/>
        </p:nvSpPr>
        <p:spPr bwMode="auto">
          <a:xfrm>
            <a:off x="3856038" y="855663"/>
            <a:ext cx="1408112" cy="622300"/>
          </a:xfrm>
          <a:prstGeom prst="rect">
            <a:avLst/>
          </a:prstGeom>
          <a:noFill/>
          <a:ln>
            <a:noFill/>
          </a:ln>
          <a:effectLst>
            <a:outerShdw blurRad="63500" dist="12700" dir="2700000" algn="ctr" rotWithShape="0">
              <a:srgbClr val="B2B2B2">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lgn="ctr">
              <a:lnSpc>
                <a:spcPct val="125000"/>
              </a:lnSpc>
            </a:pPr>
            <a:r>
              <a:rPr lang="en-US" sz="1400">
                <a:solidFill>
                  <a:schemeClr val="tx1"/>
                </a:solidFill>
                <a:latin typeface="Verdana" charset="0"/>
                <a:ea typeface="ＭＳ Ｐゴシック" charset="0"/>
                <a:cs typeface="Verdana" charset="0"/>
                <a:sym typeface="Verdana" charset="0"/>
              </a:rPr>
              <a:t>Chapter 1</a:t>
            </a:r>
          </a:p>
          <a:p>
            <a:pPr marL="39688" algn="ctr">
              <a:lnSpc>
                <a:spcPct val="125000"/>
              </a:lnSpc>
            </a:pPr>
            <a:r>
              <a:rPr lang="en-US" sz="1600">
                <a:solidFill>
                  <a:schemeClr val="tx1"/>
                </a:solidFill>
                <a:latin typeface="Verdana" charset="0"/>
                <a:ea typeface="ＭＳ Ｐゴシック" charset="0"/>
                <a:cs typeface="Verdana" charset="0"/>
                <a:sym typeface="Verdana" charset="0"/>
              </a:rPr>
              <a:t>Introduction</a:t>
            </a:r>
          </a:p>
        </p:txBody>
      </p:sp>
      <p:sp>
        <p:nvSpPr>
          <p:cNvPr id="24588" name="Rectangle 12"/>
          <p:cNvSpPr>
            <a:spLocks/>
          </p:cNvSpPr>
          <p:nvPr/>
        </p:nvSpPr>
        <p:spPr bwMode="auto">
          <a:xfrm>
            <a:off x="228600" y="2882900"/>
            <a:ext cx="3683000"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nSpc>
                <a:spcPts val="1600"/>
              </a:lnSpc>
              <a:spcBef>
                <a:spcPts val="100"/>
              </a:spcBef>
            </a:pPr>
            <a:r>
              <a:rPr lang="en-US" sz="1200">
                <a:solidFill>
                  <a:schemeClr val="tx1"/>
                </a:solidFill>
                <a:latin typeface="Garamond" charset="0"/>
                <a:ea typeface="ＭＳ Ｐゴシック" charset="0"/>
                <a:cs typeface="Garamond" charset="0"/>
                <a:sym typeface="Garamond" charset="0"/>
              </a:rPr>
              <a:t>This Landsat 7 image of Mono Lake was acquired on July 27, 2000.  This image is a false-color composite made from the mid-infrared, near-infrared, and green spectral channels of the Landsat 7 ETM+ sensor – it also includes the panchromatic 15-meter band for spatial sharpening purposes.  In this image, the waters of Mono Lake appear a bluish-black and vegetation appears bright green.  You will notice the vegetation to the west of the lake and following the tributaries that enter the lake. </a:t>
            </a:r>
          </a:p>
        </p:txBody>
      </p:sp>
      <p:sp>
        <p:nvSpPr>
          <p:cNvPr id="24589" name="Rectangle 13"/>
          <p:cNvSpPr>
            <a:spLocks/>
          </p:cNvSpPr>
          <p:nvPr/>
        </p:nvSpPr>
        <p:spPr bwMode="auto">
          <a:xfrm>
            <a:off x="139700" y="1905000"/>
            <a:ext cx="18129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a:solidFill>
                  <a:schemeClr val="tx1"/>
                </a:solidFill>
                <a:ea typeface="ＭＳ Ｐゴシック" charset="0"/>
                <a:cs typeface="Times New Roman" charset="0"/>
              </a:rPr>
              <a:t>Nasa/Landsat</a:t>
            </a:r>
          </a:p>
        </p:txBody>
      </p:sp>
    </p:spTree>
  </p:cSld>
  <p:clrMapOvr>
    <a:masterClrMapping/>
  </p:clrMapOvr>
  <p:transition xmlns:p14="http://schemas.microsoft.com/office/powerpoint/2010/mai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7725" y="1778000"/>
            <a:ext cx="5489575" cy="471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round/>
                <a:headEnd/>
                <a:tailEnd/>
              </a14:hiddenLine>
            </a:ext>
          </a:extLst>
        </p:spPr>
      </p:pic>
      <p:sp>
        <p:nvSpPr>
          <p:cNvPr id="25602" name="Rectangle 2"/>
          <p:cNvSpPr>
            <a:spLocks/>
          </p:cNvSpPr>
          <p:nvPr/>
        </p:nvSpPr>
        <p:spPr bwMode="auto">
          <a:xfrm>
            <a:off x="2790825" y="50800"/>
            <a:ext cx="4038600" cy="368300"/>
          </a:xfrm>
          <a:prstGeom prst="rect">
            <a:avLst/>
          </a:prstGeom>
          <a:noFill/>
          <a:ln>
            <a:noFill/>
          </a:ln>
          <a:effectLst>
            <a:outerShdw blurRad="63500" dist="12699" dir="54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sz="1800" b="1">
                <a:solidFill>
                  <a:srgbClr val="FF0000"/>
                </a:solidFill>
                <a:latin typeface="Lucida Grande" charset="0"/>
                <a:ea typeface="ＭＳ Ｐゴシック" charset="0"/>
                <a:cs typeface="Lucida Grande" charset="0"/>
                <a:sym typeface="Lucida Grande" charset="0"/>
              </a:rPr>
              <a:t>Digital Image Processing, 3rd ed.</a:t>
            </a:r>
          </a:p>
        </p:txBody>
      </p:sp>
      <p:sp>
        <p:nvSpPr>
          <p:cNvPr id="25603" name="Rectangle 3"/>
          <p:cNvSpPr>
            <a:spLocks/>
          </p:cNvSpPr>
          <p:nvPr/>
        </p:nvSpPr>
        <p:spPr bwMode="auto">
          <a:xfrm>
            <a:off x="3492500" y="630238"/>
            <a:ext cx="21336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lgn="ctr"/>
            <a:r>
              <a:rPr lang="en-US" sz="900">
                <a:solidFill>
                  <a:schemeClr val="tx1"/>
                </a:solidFill>
                <a:latin typeface="Verdana" charset="0"/>
                <a:ea typeface="ＭＳ Ｐゴシック" charset="0"/>
                <a:cs typeface="Verdana" charset="0"/>
                <a:sym typeface="Verdana" charset="0"/>
              </a:rPr>
              <a:t>www.ImageProcessingPlace.com</a:t>
            </a:r>
          </a:p>
        </p:txBody>
      </p:sp>
      <p:sp>
        <p:nvSpPr>
          <p:cNvPr id="25604" name="Line 4"/>
          <p:cNvSpPr>
            <a:spLocks noChangeShapeType="1"/>
          </p:cNvSpPr>
          <p:nvPr/>
        </p:nvSpPr>
        <p:spPr bwMode="auto">
          <a:xfrm rot="10800000">
            <a:off x="-193675" y="6858000"/>
            <a:ext cx="9337675" cy="0"/>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25605" name="Line 5"/>
          <p:cNvSpPr>
            <a:spLocks noChangeShapeType="1"/>
          </p:cNvSpPr>
          <p:nvPr/>
        </p:nvSpPr>
        <p:spPr bwMode="auto">
          <a:xfrm flipH="1">
            <a:off x="158750" y="1609725"/>
            <a:ext cx="8836025" cy="1588"/>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25606" name="Line 6"/>
          <p:cNvSpPr>
            <a:spLocks noChangeShapeType="1"/>
          </p:cNvSpPr>
          <p:nvPr/>
        </p:nvSpPr>
        <p:spPr bwMode="auto">
          <a:xfrm flipH="1">
            <a:off x="1414463" y="838200"/>
            <a:ext cx="7515225" cy="0"/>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25607" name="Rectangle 7"/>
          <p:cNvSpPr>
            <a:spLocks/>
          </p:cNvSpPr>
          <p:nvPr/>
        </p:nvSpPr>
        <p:spPr bwMode="auto">
          <a:xfrm>
            <a:off x="-38100" y="6429375"/>
            <a:ext cx="25368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sz="900">
                <a:solidFill>
                  <a:schemeClr val="tx1"/>
                </a:solidFill>
                <a:latin typeface="Arial" charset="0"/>
                <a:ea typeface="ＭＳ Ｐゴシック" charset="0"/>
                <a:cs typeface="Arial" charset="0"/>
                <a:sym typeface="Arial" charset="0"/>
              </a:rPr>
              <a:t>© 1992–2008  R. C. Gonzalez &amp; R. E. Woods</a:t>
            </a:r>
            <a:r>
              <a:rPr lang="en-US">
                <a:solidFill>
                  <a:schemeClr val="tx1"/>
                </a:solidFill>
                <a:ea typeface="ＭＳ Ｐゴシック" charset="0"/>
                <a:cs typeface="Times New Roman" charset="0"/>
              </a:rPr>
              <a:t> </a:t>
            </a:r>
          </a:p>
        </p:txBody>
      </p:sp>
      <p:pic>
        <p:nvPicPr>
          <p:cNvPr id="25608" name="Picture 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988" y="139700"/>
            <a:ext cx="1262062" cy="146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5609" name="Rectangle 9"/>
          <p:cNvSpPr>
            <a:spLocks/>
          </p:cNvSpPr>
          <p:nvPr/>
        </p:nvSpPr>
        <p:spPr bwMode="auto">
          <a:xfrm>
            <a:off x="3813175" y="398463"/>
            <a:ext cx="16637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r>
              <a:rPr lang="en-US" sz="1200" b="1">
                <a:solidFill>
                  <a:schemeClr val="tx1"/>
                </a:solidFill>
                <a:latin typeface="Lucida Grande" charset="0"/>
                <a:ea typeface="ＭＳ Ｐゴシック" charset="0"/>
                <a:cs typeface="Lucida Grande" charset="0"/>
                <a:sym typeface="Lucida Grande" charset="0"/>
              </a:rPr>
              <a:t>Gonzalez &amp; Woods</a:t>
            </a:r>
          </a:p>
        </p:txBody>
      </p:sp>
      <p:sp>
        <p:nvSpPr>
          <p:cNvPr id="25610" name="Rectangle 10"/>
          <p:cNvSpPr>
            <a:spLocks/>
          </p:cNvSpPr>
          <p:nvPr/>
        </p:nvSpPr>
        <p:spPr bwMode="auto">
          <a:xfrm>
            <a:off x="3856038" y="855663"/>
            <a:ext cx="1408112" cy="622300"/>
          </a:xfrm>
          <a:prstGeom prst="rect">
            <a:avLst/>
          </a:prstGeom>
          <a:noFill/>
          <a:ln>
            <a:noFill/>
          </a:ln>
          <a:effectLst>
            <a:outerShdw blurRad="63500" dist="12700" dir="2700000" algn="ctr" rotWithShape="0">
              <a:srgbClr val="B2B2B2">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lgn="ctr">
              <a:lnSpc>
                <a:spcPct val="125000"/>
              </a:lnSpc>
            </a:pPr>
            <a:r>
              <a:rPr lang="en-US" sz="1400">
                <a:solidFill>
                  <a:schemeClr val="tx1"/>
                </a:solidFill>
                <a:latin typeface="Verdana" charset="0"/>
                <a:ea typeface="ＭＳ Ｐゴシック" charset="0"/>
                <a:cs typeface="Verdana" charset="0"/>
                <a:sym typeface="Verdana" charset="0"/>
              </a:rPr>
              <a:t>Chapter 1</a:t>
            </a:r>
          </a:p>
          <a:p>
            <a:pPr marL="39688" algn="ctr">
              <a:lnSpc>
                <a:spcPct val="125000"/>
              </a:lnSpc>
            </a:pPr>
            <a:r>
              <a:rPr lang="en-US" sz="1600">
                <a:solidFill>
                  <a:schemeClr val="tx1"/>
                </a:solidFill>
                <a:latin typeface="Verdana" charset="0"/>
                <a:ea typeface="ＭＳ Ｐゴシック" charset="0"/>
                <a:cs typeface="Verdana" charset="0"/>
                <a:sym typeface="Verdana" charset="0"/>
              </a:rPr>
              <a:t>Introduction</a:t>
            </a:r>
          </a:p>
        </p:txBody>
      </p:sp>
    </p:spTree>
  </p:cSld>
  <p:clrMapOvr>
    <a:masterClrMapping/>
  </p:clrMapOvr>
  <p:transition xmlns:p14="http://schemas.microsoft.com/office/powerpoint/2010/mai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p:cNvSpPr>
          <p:nvPr/>
        </p:nvSpPr>
        <p:spPr bwMode="auto">
          <a:xfrm>
            <a:off x="266700" y="1676400"/>
            <a:ext cx="8610600" cy="505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r>
              <a:rPr lang="en-US" sz="1100" dirty="0">
                <a:solidFill>
                  <a:schemeClr val="tx1"/>
                </a:solidFill>
                <a:latin typeface="Helvetica" charset="0"/>
                <a:ea typeface="ＭＳ Ｐゴシック" charset="0"/>
                <a:cs typeface="Helvetica" charset="0"/>
                <a:sym typeface="Helvetica" charset="0"/>
              </a:rPr>
              <a:t>Book: Digital image processing, 3rd </a:t>
            </a:r>
            <a:r>
              <a:rPr lang="en-US" sz="1100" dirty="0" err="1">
                <a:solidFill>
                  <a:schemeClr val="tx1"/>
                </a:solidFill>
                <a:latin typeface="Helvetica" charset="0"/>
                <a:ea typeface="ＭＳ Ｐゴシック" charset="0"/>
                <a:cs typeface="Helvetica" charset="0"/>
                <a:sym typeface="Helvetica" charset="0"/>
              </a:rPr>
              <a:t>ed</a:t>
            </a:r>
            <a:r>
              <a:rPr lang="en-US" sz="1100" dirty="0">
                <a:solidFill>
                  <a:schemeClr val="tx1"/>
                </a:solidFill>
                <a:latin typeface="Helvetica" charset="0"/>
                <a:ea typeface="ＭＳ Ｐゴシック" charset="0"/>
                <a:cs typeface="Helvetica" charset="0"/>
                <a:sym typeface="Helvetica" charset="0"/>
              </a:rPr>
              <a:t>.,by R.C. Gonzalez and R.E. Woods</a:t>
            </a:r>
          </a:p>
          <a:p>
            <a:endParaRPr lang="en-US" sz="1100" dirty="0">
              <a:solidFill>
                <a:schemeClr val="tx1"/>
              </a:solidFill>
              <a:latin typeface="Helvetica" charset="0"/>
              <a:ea typeface="ＭＳ Ｐゴシック" charset="0"/>
              <a:cs typeface="Helvetica" charset="0"/>
              <a:sym typeface="Helvetica" charset="0"/>
            </a:endParaRPr>
          </a:p>
          <a:p>
            <a:r>
              <a:rPr lang="en-US" sz="1100" dirty="0">
                <a:solidFill>
                  <a:schemeClr val="tx1"/>
                </a:solidFill>
                <a:latin typeface="Helvetica" charset="0"/>
                <a:ea typeface="ＭＳ Ｐゴシック" charset="0"/>
                <a:cs typeface="Helvetica" charset="0"/>
                <a:sym typeface="Helvetica" charset="0"/>
              </a:rPr>
              <a:t>MAT262: Chapters 1,2,3,4,5,6,7,10 + </a:t>
            </a:r>
            <a:r>
              <a:rPr lang="en-US" sz="1100" dirty="0" smtClean="0">
                <a:solidFill>
                  <a:schemeClr val="tx1"/>
                </a:solidFill>
                <a:latin typeface="Helvetica" charset="0"/>
                <a:ea typeface="ＭＳ Ｐゴシック" charset="0"/>
                <a:cs typeface="Helvetica" charset="0"/>
                <a:sym typeface="Helvetica" charset="0"/>
              </a:rPr>
              <a:t>extra material</a:t>
            </a:r>
            <a:endParaRPr lang="en-US" sz="1100" dirty="0">
              <a:solidFill>
                <a:schemeClr val="tx1"/>
              </a:solidFill>
              <a:latin typeface="Helvetica" charset="0"/>
              <a:ea typeface="ＭＳ Ｐゴシック" charset="0"/>
              <a:cs typeface="Helvetica" charset="0"/>
              <a:sym typeface="Helvetica" charset="0"/>
            </a:endParaRPr>
          </a:p>
          <a:p>
            <a:endParaRPr lang="en-US" sz="1100" dirty="0">
              <a:solidFill>
                <a:schemeClr val="tx1"/>
              </a:solidFill>
              <a:latin typeface="Helvetica" charset="0"/>
              <a:ea typeface="ＭＳ Ｐゴシック" charset="0"/>
              <a:cs typeface="Helvetica" charset="0"/>
              <a:sym typeface="Helvetica" charset="0"/>
            </a:endParaRPr>
          </a:p>
          <a:p>
            <a:r>
              <a:rPr lang="en-US" sz="1100" dirty="0">
                <a:solidFill>
                  <a:schemeClr val="tx1"/>
                </a:solidFill>
                <a:latin typeface="Helvetica" charset="0"/>
                <a:ea typeface="ＭＳ Ｐゴシック" charset="0"/>
                <a:cs typeface="Helvetica" charset="0"/>
                <a:sym typeface="Helvetica" charset="0"/>
              </a:rPr>
              <a:t>MNF262: same as MAT262 except the Fourier/</a:t>
            </a:r>
            <a:r>
              <a:rPr lang="en-US" sz="1100" dirty="0" smtClean="0">
                <a:solidFill>
                  <a:schemeClr val="tx1"/>
                </a:solidFill>
                <a:latin typeface="Helvetica" charset="0"/>
                <a:ea typeface="ＭＳ Ｐゴシック" charset="0"/>
                <a:cs typeface="Helvetica" charset="0"/>
                <a:sym typeface="Helvetica" charset="0"/>
              </a:rPr>
              <a:t>Wavelets and extra material. </a:t>
            </a:r>
            <a:r>
              <a:rPr lang="en-US" sz="1100" dirty="0">
                <a:solidFill>
                  <a:schemeClr val="tx1"/>
                </a:solidFill>
                <a:latin typeface="Helvetica" charset="0"/>
                <a:ea typeface="ＭＳ Ｐゴシック" charset="0"/>
                <a:cs typeface="Helvetica" charset="0"/>
                <a:sym typeface="Helvetica" charset="0"/>
              </a:rPr>
              <a:t>The first part of the course is in common.</a:t>
            </a:r>
          </a:p>
          <a:p>
            <a:r>
              <a:rPr lang="en-US" sz="1100" dirty="0" smtClean="0">
                <a:solidFill>
                  <a:schemeClr val="tx1"/>
                </a:solidFill>
                <a:latin typeface="Helvetica" charset="0"/>
                <a:ea typeface="ＭＳ Ｐゴシック" charset="0"/>
                <a:cs typeface="Helvetica" charset="0"/>
                <a:sym typeface="Helvetica" charset="0"/>
              </a:rPr>
              <a:t>-</a:t>
            </a:r>
            <a:r>
              <a:rPr lang="en-US" sz="1100" dirty="0">
                <a:solidFill>
                  <a:schemeClr val="tx1"/>
                </a:solidFill>
                <a:latin typeface="Helvetica" charset="0"/>
                <a:ea typeface="ＭＳ Ｐゴシック" charset="0"/>
                <a:cs typeface="Helvetica" charset="0"/>
                <a:sym typeface="Helvetica" charset="0"/>
              </a:rPr>
              <a:t>---------------------------------------------------------------------</a:t>
            </a:r>
          </a:p>
          <a:p>
            <a:r>
              <a:rPr lang="en-US" sz="1100" dirty="0">
                <a:solidFill>
                  <a:schemeClr val="tx1"/>
                </a:solidFill>
                <a:latin typeface="Helvetica" charset="0"/>
                <a:ea typeface="ＭＳ Ｐゴシック" charset="0"/>
                <a:cs typeface="Helvetica" charset="0"/>
                <a:sym typeface="Helvetica" charset="0"/>
              </a:rPr>
              <a:t>Chapter 1: Introduction</a:t>
            </a:r>
          </a:p>
          <a:p>
            <a:r>
              <a:rPr lang="en-US" sz="1100" dirty="0">
                <a:solidFill>
                  <a:schemeClr val="tx1"/>
                </a:solidFill>
                <a:latin typeface="Helvetica" charset="0"/>
                <a:ea typeface="ＭＳ Ｐゴシック" charset="0"/>
                <a:cs typeface="Helvetica" charset="0"/>
                <a:sym typeface="Helvetica" charset="0"/>
              </a:rPr>
              <a:t>Chapter 2: Digital Image Fundaments</a:t>
            </a:r>
          </a:p>
          <a:p>
            <a:r>
              <a:rPr lang="en-US" sz="1100" dirty="0">
                <a:solidFill>
                  <a:schemeClr val="tx1"/>
                </a:solidFill>
                <a:latin typeface="Helvetica" charset="0"/>
                <a:ea typeface="ＭＳ Ｐゴシック" charset="0"/>
                <a:cs typeface="Helvetica" charset="0"/>
                <a:sym typeface="Helvetica" charset="0"/>
              </a:rPr>
              <a:t>Chapter 3: Intensity Transformations and Spatial Filtering</a:t>
            </a:r>
          </a:p>
          <a:p>
            <a:r>
              <a:rPr lang="en-US" sz="1100" dirty="0">
                <a:solidFill>
                  <a:schemeClr val="tx1"/>
                </a:solidFill>
                <a:latin typeface="Helvetica" charset="0"/>
                <a:ea typeface="ＭＳ Ｐゴシック" charset="0"/>
                <a:cs typeface="Helvetica" charset="0"/>
                <a:sym typeface="Helvetica" charset="0"/>
              </a:rPr>
              <a:t>Chapter 5: Image restoration and reconstruction (spatial domain only)</a:t>
            </a:r>
          </a:p>
          <a:p>
            <a:r>
              <a:rPr lang="en-US" sz="1100" dirty="0">
                <a:solidFill>
                  <a:schemeClr val="tx1"/>
                </a:solidFill>
                <a:latin typeface="Helvetica" charset="0"/>
                <a:ea typeface="ＭＳ Ｐゴシック" charset="0"/>
                <a:cs typeface="Helvetica" charset="0"/>
                <a:sym typeface="Helvetica" charset="0"/>
              </a:rPr>
              <a:t>Chapter 6: Color Image processing</a:t>
            </a:r>
          </a:p>
          <a:p>
            <a:r>
              <a:rPr lang="en-US" sz="1100" dirty="0">
                <a:solidFill>
                  <a:schemeClr val="tx1"/>
                </a:solidFill>
                <a:latin typeface="Helvetica" charset="0"/>
                <a:ea typeface="ＭＳ Ｐゴシック" charset="0"/>
                <a:cs typeface="Helvetica" charset="0"/>
                <a:sym typeface="Helvetica" charset="0"/>
              </a:rPr>
              <a:t>Chapter 10: Image segmentation (spatial domain only)</a:t>
            </a:r>
          </a:p>
          <a:p>
            <a:endParaRPr lang="en-US" sz="1100" dirty="0">
              <a:solidFill>
                <a:schemeClr val="tx1"/>
              </a:solidFill>
              <a:latin typeface="Helvetica" charset="0"/>
              <a:ea typeface="ＭＳ Ｐゴシック" charset="0"/>
              <a:cs typeface="Helvetica" charset="0"/>
              <a:sym typeface="Helvetica" charset="0"/>
            </a:endParaRPr>
          </a:p>
          <a:p>
            <a:r>
              <a:rPr lang="en-US" sz="1100" dirty="0">
                <a:solidFill>
                  <a:schemeClr val="tx1"/>
                </a:solidFill>
                <a:latin typeface="Helvetica" charset="0"/>
                <a:ea typeface="ＭＳ Ｐゴシック" charset="0"/>
                <a:cs typeface="Helvetica" charset="0"/>
                <a:sym typeface="Helvetica" charset="0"/>
              </a:rPr>
              <a:t>(end of </a:t>
            </a:r>
            <a:r>
              <a:rPr lang="nb-NO" sz="1100" dirty="0" smtClean="0"/>
              <a:t>curriculum </a:t>
            </a:r>
            <a:r>
              <a:rPr lang="en-US" sz="1100" dirty="0" smtClean="0">
                <a:solidFill>
                  <a:schemeClr val="tx1"/>
                </a:solidFill>
                <a:latin typeface="Helvetica" charset="0"/>
                <a:ea typeface="ＭＳ Ｐゴシック" charset="0"/>
                <a:cs typeface="Helvetica" charset="0"/>
                <a:sym typeface="Helvetica" charset="0"/>
              </a:rPr>
              <a:t>MNF262</a:t>
            </a:r>
            <a:r>
              <a:rPr lang="en-US" sz="1100" dirty="0">
                <a:solidFill>
                  <a:schemeClr val="tx1"/>
                </a:solidFill>
                <a:latin typeface="Helvetica" charset="0"/>
                <a:ea typeface="ＭＳ Ｐゴシック" charset="0"/>
                <a:cs typeface="Helvetica" charset="0"/>
                <a:sym typeface="Helvetica" charset="0"/>
              </a:rPr>
              <a:t>)</a:t>
            </a:r>
          </a:p>
          <a:p>
            <a:r>
              <a:rPr lang="en-US" sz="1100" dirty="0">
                <a:solidFill>
                  <a:schemeClr val="tx1"/>
                </a:solidFill>
                <a:latin typeface="Helvetica" charset="0"/>
                <a:ea typeface="ＭＳ Ｐゴシック" charset="0"/>
                <a:cs typeface="Helvetica" charset="0"/>
                <a:sym typeface="Helvetica" charset="0"/>
              </a:rPr>
              <a:t>-------</a:t>
            </a:r>
          </a:p>
          <a:p>
            <a:r>
              <a:rPr lang="en-US" sz="1100" dirty="0">
                <a:solidFill>
                  <a:schemeClr val="tx1"/>
                </a:solidFill>
                <a:latin typeface="Helvetica" charset="0"/>
                <a:ea typeface="ＭＳ Ｐゴシック" charset="0"/>
                <a:cs typeface="Helvetica" charset="0"/>
                <a:sym typeface="Helvetica" charset="0"/>
              </a:rPr>
              <a:t>(additional </a:t>
            </a:r>
            <a:r>
              <a:rPr lang="nb-NO" sz="1100" dirty="0"/>
              <a:t>curriculum</a:t>
            </a:r>
            <a:r>
              <a:rPr lang="en-US" sz="1100" dirty="0" smtClean="0">
                <a:solidFill>
                  <a:schemeClr val="tx1"/>
                </a:solidFill>
                <a:latin typeface="Helvetica" charset="0"/>
                <a:ea typeface="ＭＳ Ｐゴシック" charset="0"/>
                <a:cs typeface="Helvetica" charset="0"/>
                <a:sym typeface="Helvetica" charset="0"/>
              </a:rPr>
              <a:t>for </a:t>
            </a:r>
            <a:r>
              <a:rPr lang="en-US" sz="1100" dirty="0">
                <a:solidFill>
                  <a:schemeClr val="tx1"/>
                </a:solidFill>
                <a:latin typeface="Helvetica" charset="0"/>
                <a:ea typeface="ＭＳ Ｐゴシック" charset="0"/>
                <a:cs typeface="Helvetica" charset="0"/>
                <a:sym typeface="Helvetica" charset="0"/>
              </a:rPr>
              <a:t>MAT262)</a:t>
            </a:r>
          </a:p>
          <a:p>
            <a:endParaRPr lang="en-US" sz="1100" dirty="0">
              <a:solidFill>
                <a:schemeClr val="tx1"/>
              </a:solidFill>
              <a:latin typeface="Helvetica" charset="0"/>
              <a:ea typeface="ＭＳ Ｐゴシック" charset="0"/>
              <a:cs typeface="Helvetica" charset="0"/>
              <a:sym typeface="Helvetica" charset="0"/>
            </a:endParaRPr>
          </a:p>
          <a:p>
            <a:r>
              <a:rPr lang="en-US" sz="1100" dirty="0">
                <a:solidFill>
                  <a:schemeClr val="tx1"/>
                </a:solidFill>
                <a:latin typeface="Helvetica" charset="0"/>
                <a:ea typeface="ＭＳ Ｐゴシック" charset="0"/>
                <a:cs typeface="Helvetica" charset="0"/>
                <a:sym typeface="Helvetica" charset="0"/>
              </a:rPr>
              <a:t>Chapter 4: Filtering in the frequency domain</a:t>
            </a:r>
          </a:p>
          <a:p>
            <a:r>
              <a:rPr lang="en-US" sz="1100" dirty="0">
                <a:solidFill>
                  <a:schemeClr val="tx1"/>
                </a:solidFill>
                <a:latin typeface="Helvetica" charset="0"/>
                <a:ea typeface="ＭＳ Ｐゴシック" charset="0"/>
                <a:cs typeface="Helvetica" charset="0"/>
                <a:sym typeface="Helvetica" charset="0"/>
              </a:rPr>
              <a:t>Chapter 5: Image restoration and reconstruction (frequency domain)</a:t>
            </a:r>
          </a:p>
          <a:p>
            <a:r>
              <a:rPr lang="en-US" sz="1100" dirty="0">
                <a:solidFill>
                  <a:schemeClr val="tx1"/>
                </a:solidFill>
                <a:latin typeface="Helvetica" charset="0"/>
                <a:ea typeface="ＭＳ Ｐゴシック" charset="0"/>
                <a:cs typeface="Helvetica" charset="0"/>
                <a:sym typeface="Helvetica" charset="0"/>
              </a:rPr>
              <a:t>Chapter 7 Wavelets and </a:t>
            </a:r>
            <a:r>
              <a:rPr lang="en-US" sz="1100" dirty="0" err="1">
                <a:solidFill>
                  <a:schemeClr val="tx1"/>
                </a:solidFill>
                <a:latin typeface="Helvetica" charset="0"/>
                <a:ea typeface="ＭＳ Ｐゴシック" charset="0"/>
                <a:cs typeface="Helvetica" charset="0"/>
                <a:sym typeface="Helvetica" charset="0"/>
              </a:rPr>
              <a:t>multiresolution</a:t>
            </a:r>
            <a:r>
              <a:rPr lang="en-US" sz="1100" dirty="0">
                <a:solidFill>
                  <a:schemeClr val="tx1"/>
                </a:solidFill>
                <a:latin typeface="Helvetica" charset="0"/>
                <a:ea typeface="ＭＳ Ｐゴシック" charset="0"/>
                <a:cs typeface="Helvetica" charset="0"/>
                <a:sym typeface="Helvetica" charset="0"/>
              </a:rPr>
              <a:t> processing</a:t>
            </a:r>
          </a:p>
          <a:p>
            <a:r>
              <a:rPr lang="en-US" sz="1100" dirty="0">
                <a:solidFill>
                  <a:schemeClr val="tx1"/>
                </a:solidFill>
                <a:latin typeface="Helvetica" charset="0"/>
                <a:ea typeface="ＭＳ Ｐゴシック" charset="0"/>
                <a:cs typeface="Helvetica" charset="0"/>
                <a:sym typeface="Helvetica" charset="0"/>
              </a:rPr>
              <a:t>Chapter 10: Image segmentation (frequency domain)</a:t>
            </a:r>
          </a:p>
          <a:p>
            <a:r>
              <a:rPr lang="en-US" sz="1100" dirty="0" err="1">
                <a:solidFill>
                  <a:schemeClr val="tx1"/>
                </a:solidFill>
                <a:latin typeface="Helvetica" charset="0"/>
                <a:ea typeface="ＭＳ Ｐゴシック" charset="0"/>
                <a:cs typeface="Helvetica" charset="0"/>
                <a:sym typeface="Helvetica" charset="0"/>
              </a:rPr>
              <a:t>Rudin-Osher-Fatemi</a:t>
            </a:r>
            <a:r>
              <a:rPr lang="en-US" sz="1100" dirty="0">
                <a:solidFill>
                  <a:schemeClr val="tx1"/>
                </a:solidFill>
                <a:latin typeface="Helvetica" charset="0"/>
                <a:ea typeface="ＭＳ Ｐゴシック" charset="0"/>
                <a:cs typeface="Helvetica" charset="0"/>
                <a:sym typeface="Helvetica" charset="0"/>
              </a:rPr>
              <a:t> model for noise reduction</a:t>
            </a:r>
          </a:p>
          <a:p>
            <a:r>
              <a:rPr lang="en-US" sz="1100" dirty="0" smtClean="0">
                <a:solidFill>
                  <a:schemeClr val="tx1"/>
                </a:solidFill>
                <a:latin typeface="Helvetica" charset="0"/>
                <a:ea typeface="ＭＳ Ｐゴシック" charset="0"/>
                <a:cs typeface="Helvetica" charset="0"/>
                <a:sym typeface="Helvetica" charset="0"/>
              </a:rPr>
              <a:t>Graph methods in image processing</a:t>
            </a:r>
            <a:endParaRPr lang="en-US" sz="1100" dirty="0">
              <a:solidFill>
                <a:schemeClr val="tx1"/>
              </a:solidFill>
              <a:latin typeface="Helvetica" charset="0"/>
              <a:ea typeface="ＭＳ Ｐゴシック" charset="0"/>
              <a:cs typeface="Helvetica" charset="0"/>
              <a:sym typeface="Helvetica" charset="0"/>
            </a:endParaRPr>
          </a:p>
          <a:p>
            <a:r>
              <a:rPr lang="en-US" sz="1100" dirty="0">
                <a:solidFill>
                  <a:schemeClr val="tx1"/>
                </a:solidFill>
                <a:latin typeface="Helvetica" charset="0"/>
                <a:ea typeface="ＭＳ Ｐゴシック" charset="0"/>
                <a:cs typeface="Helvetica" charset="0"/>
                <a:sym typeface="Helvetica" charset="0"/>
              </a:rPr>
              <a:t>Optimization models for image registrations</a:t>
            </a:r>
          </a:p>
          <a:p>
            <a:r>
              <a:rPr lang="en-US" sz="1100" dirty="0">
                <a:solidFill>
                  <a:schemeClr val="tx1"/>
                </a:solidFill>
                <a:latin typeface="Helvetica" charset="0"/>
                <a:ea typeface="ＭＳ Ｐゴシック" charset="0"/>
                <a:cs typeface="Helvetica" charset="0"/>
                <a:sym typeface="Helvetica" charset="0"/>
              </a:rPr>
              <a:t>Active contour models/level sets for image segmentation</a:t>
            </a:r>
          </a:p>
          <a:p>
            <a:endParaRPr lang="en-US" sz="1100" dirty="0">
              <a:solidFill>
                <a:schemeClr val="tx1"/>
              </a:solidFill>
              <a:latin typeface="Helvetica" charset="0"/>
              <a:ea typeface="ＭＳ Ｐゴシック" charset="0"/>
              <a:cs typeface="Helvetica" charset="0"/>
              <a:sym typeface="Helvetica" charset="0"/>
            </a:endParaRPr>
          </a:p>
          <a:p>
            <a:r>
              <a:rPr lang="en-US" sz="1100" dirty="0">
                <a:solidFill>
                  <a:schemeClr val="tx1"/>
                </a:solidFill>
                <a:latin typeface="Helvetica" charset="0"/>
                <a:ea typeface="ＭＳ Ｐゴシック" charset="0"/>
                <a:cs typeface="Helvetica" charset="0"/>
                <a:sym typeface="Helvetica" charset="0"/>
              </a:rPr>
              <a:t>(end of </a:t>
            </a:r>
            <a:r>
              <a:rPr lang="nb-NO" sz="1100" dirty="0" smtClean="0"/>
              <a:t>curriculum </a:t>
            </a:r>
            <a:r>
              <a:rPr lang="en-US" sz="1100" dirty="0" smtClean="0">
                <a:solidFill>
                  <a:schemeClr val="tx1"/>
                </a:solidFill>
                <a:latin typeface="Helvetica" charset="0"/>
                <a:ea typeface="ＭＳ Ｐゴシック" charset="0"/>
                <a:cs typeface="Helvetica" charset="0"/>
                <a:sym typeface="Helvetica" charset="0"/>
              </a:rPr>
              <a:t>MAT262</a:t>
            </a:r>
            <a:r>
              <a:rPr lang="en-US" sz="1100" dirty="0">
                <a:solidFill>
                  <a:schemeClr val="tx1"/>
                </a:solidFill>
                <a:latin typeface="Helvetica" charset="0"/>
                <a:ea typeface="ＭＳ Ｐゴシック" charset="0"/>
                <a:cs typeface="Helvetica" charset="0"/>
                <a:sym typeface="Helvetica" charset="0"/>
              </a:rPr>
              <a:t>)</a:t>
            </a:r>
          </a:p>
        </p:txBody>
      </p:sp>
      <p:sp>
        <p:nvSpPr>
          <p:cNvPr id="8194" name="Rectangle 2"/>
          <p:cNvSpPr>
            <a:spLocks/>
          </p:cNvSpPr>
          <p:nvPr/>
        </p:nvSpPr>
        <p:spPr bwMode="auto">
          <a:xfrm>
            <a:off x="2790825" y="50800"/>
            <a:ext cx="4038600" cy="368300"/>
          </a:xfrm>
          <a:prstGeom prst="rect">
            <a:avLst/>
          </a:prstGeom>
          <a:noFill/>
          <a:ln>
            <a:noFill/>
          </a:ln>
          <a:effectLst>
            <a:outerShdw blurRad="63500" dist="12699" dir="54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sz="1800" b="1">
                <a:solidFill>
                  <a:srgbClr val="FF0000"/>
                </a:solidFill>
                <a:latin typeface="Lucida Grande" charset="0"/>
                <a:ea typeface="ＭＳ Ｐゴシック" charset="0"/>
                <a:cs typeface="Lucida Grande" charset="0"/>
                <a:sym typeface="Lucida Grande" charset="0"/>
              </a:rPr>
              <a:t>Digital Image Processing, 3rd ed.</a:t>
            </a:r>
          </a:p>
        </p:txBody>
      </p:sp>
      <p:sp>
        <p:nvSpPr>
          <p:cNvPr id="8195" name="Rectangle 3"/>
          <p:cNvSpPr>
            <a:spLocks/>
          </p:cNvSpPr>
          <p:nvPr/>
        </p:nvSpPr>
        <p:spPr bwMode="auto">
          <a:xfrm>
            <a:off x="3492500" y="630238"/>
            <a:ext cx="21336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lgn="ctr"/>
            <a:r>
              <a:rPr lang="en-US" sz="900">
                <a:solidFill>
                  <a:schemeClr val="tx1"/>
                </a:solidFill>
                <a:latin typeface="Verdana" charset="0"/>
                <a:ea typeface="ＭＳ Ｐゴシック" charset="0"/>
                <a:cs typeface="Verdana" charset="0"/>
                <a:sym typeface="Verdana" charset="0"/>
              </a:rPr>
              <a:t>www.ImageProcessingPlace.com</a:t>
            </a:r>
          </a:p>
        </p:txBody>
      </p:sp>
      <p:sp>
        <p:nvSpPr>
          <p:cNvPr id="8196" name="Line 4"/>
          <p:cNvSpPr>
            <a:spLocks noChangeShapeType="1"/>
          </p:cNvSpPr>
          <p:nvPr/>
        </p:nvSpPr>
        <p:spPr bwMode="auto">
          <a:xfrm rot="10800000">
            <a:off x="-193675" y="6858000"/>
            <a:ext cx="9337675" cy="0"/>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8197" name="Line 5"/>
          <p:cNvSpPr>
            <a:spLocks noChangeShapeType="1"/>
          </p:cNvSpPr>
          <p:nvPr/>
        </p:nvSpPr>
        <p:spPr bwMode="auto">
          <a:xfrm flipH="1">
            <a:off x="158750" y="1609725"/>
            <a:ext cx="8836025" cy="1588"/>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8198" name="Line 6"/>
          <p:cNvSpPr>
            <a:spLocks noChangeShapeType="1"/>
          </p:cNvSpPr>
          <p:nvPr/>
        </p:nvSpPr>
        <p:spPr bwMode="auto">
          <a:xfrm flipH="1">
            <a:off x="1414463" y="838200"/>
            <a:ext cx="7515225" cy="0"/>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8199" name="Rectangle 7"/>
          <p:cNvSpPr>
            <a:spLocks/>
          </p:cNvSpPr>
          <p:nvPr/>
        </p:nvSpPr>
        <p:spPr bwMode="auto">
          <a:xfrm>
            <a:off x="-38100" y="6429375"/>
            <a:ext cx="25368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sz="900">
                <a:solidFill>
                  <a:schemeClr val="tx1"/>
                </a:solidFill>
                <a:latin typeface="Arial" charset="0"/>
                <a:ea typeface="ＭＳ Ｐゴシック" charset="0"/>
                <a:cs typeface="Arial" charset="0"/>
                <a:sym typeface="Arial" charset="0"/>
              </a:rPr>
              <a:t>© 1992–2008  R. C. Gonzalez &amp; R. E. Woods</a:t>
            </a:r>
            <a:r>
              <a:rPr lang="en-US">
                <a:solidFill>
                  <a:schemeClr val="tx1"/>
                </a:solidFill>
                <a:ea typeface="ＭＳ Ｐゴシック" charset="0"/>
                <a:cs typeface="Times New Roman" charset="0"/>
              </a:rPr>
              <a:t> </a:t>
            </a:r>
          </a:p>
        </p:txBody>
      </p:sp>
      <p:pic>
        <p:nvPicPr>
          <p:cNvPr id="8200" name="Picture 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88" y="139700"/>
            <a:ext cx="1262062" cy="146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8201" name="Rectangle 9"/>
          <p:cNvSpPr>
            <a:spLocks/>
          </p:cNvSpPr>
          <p:nvPr/>
        </p:nvSpPr>
        <p:spPr bwMode="auto">
          <a:xfrm>
            <a:off x="3813175" y="398463"/>
            <a:ext cx="16637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r>
              <a:rPr lang="en-US" sz="1200" b="1">
                <a:solidFill>
                  <a:schemeClr val="tx1"/>
                </a:solidFill>
                <a:latin typeface="Lucida Grande" charset="0"/>
                <a:ea typeface="ＭＳ Ｐゴシック" charset="0"/>
                <a:cs typeface="Lucida Grande" charset="0"/>
                <a:sym typeface="Lucida Grande" charset="0"/>
              </a:rPr>
              <a:t>Gonzalez &amp; Woods</a:t>
            </a:r>
          </a:p>
        </p:txBody>
      </p:sp>
      <p:sp>
        <p:nvSpPr>
          <p:cNvPr id="8202" name="Rectangle 10"/>
          <p:cNvSpPr>
            <a:spLocks/>
          </p:cNvSpPr>
          <p:nvPr/>
        </p:nvSpPr>
        <p:spPr bwMode="auto">
          <a:xfrm>
            <a:off x="3856038" y="855663"/>
            <a:ext cx="1408112" cy="622300"/>
          </a:xfrm>
          <a:prstGeom prst="rect">
            <a:avLst/>
          </a:prstGeom>
          <a:noFill/>
          <a:ln>
            <a:noFill/>
          </a:ln>
          <a:effectLst>
            <a:outerShdw blurRad="63500" dist="12700" dir="2700000" algn="ctr" rotWithShape="0">
              <a:srgbClr val="B2B2B2">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lgn="ctr">
              <a:lnSpc>
                <a:spcPct val="125000"/>
              </a:lnSpc>
            </a:pPr>
            <a:r>
              <a:rPr lang="en-US" sz="1400">
                <a:solidFill>
                  <a:schemeClr val="tx1"/>
                </a:solidFill>
                <a:latin typeface="Verdana" charset="0"/>
                <a:ea typeface="ＭＳ Ｐゴシック" charset="0"/>
                <a:cs typeface="Verdana" charset="0"/>
                <a:sym typeface="Verdana" charset="0"/>
              </a:rPr>
              <a:t>Chapter 1</a:t>
            </a:r>
          </a:p>
          <a:p>
            <a:pPr marL="39688" algn="ctr">
              <a:lnSpc>
                <a:spcPct val="125000"/>
              </a:lnSpc>
            </a:pPr>
            <a:r>
              <a:rPr lang="en-US" sz="1600">
                <a:solidFill>
                  <a:schemeClr val="tx1"/>
                </a:solidFill>
                <a:latin typeface="Verdana" charset="0"/>
                <a:ea typeface="ＭＳ Ｐゴシック" charset="0"/>
                <a:cs typeface="Verdana" charset="0"/>
                <a:sym typeface="Verdana" charset="0"/>
              </a:rPr>
              <a:t>Introduction</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5" name="Rectangle 1"/>
          <p:cNvSpPr>
            <a:spLocks/>
          </p:cNvSpPr>
          <p:nvPr/>
        </p:nvSpPr>
        <p:spPr bwMode="auto">
          <a:xfrm>
            <a:off x="2790825" y="50800"/>
            <a:ext cx="4038600" cy="368300"/>
          </a:xfrm>
          <a:prstGeom prst="rect">
            <a:avLst/>
          </a:prstGeom>
          <a:noFill/>
          <a:ln>
            <a:noFill/>
          </a:ln>
          <a:effectLst>
            <a:outerShdw blurRad="63500" dist="12699" dir="54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sz="1800" b="1">
                <a:solidFill>
                  <a:srgbClr val="FF0000"/>
                </a:solidFill>
                <a:latin typeface="Lucida Grande" charset="0"/>
                <a:ea typeface="ＭＳ Ｐゴシック" charset="0"/>
                <a:cs typeface="Lucida Grande" charset="0"/>
                <a:sym typeface="Lucida Grande" charset="0"/>
              </a:rPr>
              <a:t>Digital Image Processing, 3rd ed.</a:t>
            </a:r>
          </a:p>
        </p:txBody>
      </p:sp>
      <p:sp>
        <p:nvSpPr>
          <p:cNvPr id="26626" name="Rectangle 2"/>
          <p:cNvSpPr>
            <a:spLocks/>
          </p:cNvSpPr>
          <p:nvPr/>
        </p:nvSpPr>
        <p:spPr bwMode="auto">
          <a:xfrm>
            <a:off x="3492500" y="630238"/>
            <a:ext cx="21336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lgn="ctr"/>
            <a:r>
              <a:rPr lang="en-US" sz="900">
                <a:solidFill>
                  <a:schemeClr val="tx1"/>
                </a:solidFill>
                <a:latin typeface="Verdana" charset="0"/>
                <a:ea typeface="ＭＳ Ｐゴシック" charset="0"/>
                <a:cs typeface="Verdana" charset="0"/>
                <a:sym typeface="Verdana" charset="0"/>
              </a:rPr>
              <a:t>www.ImageProcessingPlace.com</a:t>
            </a:r>
          </a:p>
        </p:txBody>
      </p:sp>
      <p:sp>
        <p:nvSpPr>
          <p:cNvPr id="26627" name="Line 3"/>
          <p:cNvSpPr>
            <a:spLocks noChangeShapeType="1"/>
          </p:cNvSpPr>
          <p:nvPr/>
        </p:nvSpPr>
        <p:spPr bwMode="auto">
          <a:xfrm rot="10800000">
            <a:off x="-193675" y="6858000"/>
            <a:ext cx="9337675" cy="0"/>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26628" name="Line 4"/>
          <p:cNvSpPr>
            <a:spLocks noChangeShapeType="1"/>
          </p:cNvSpPr>
          <p:nvPr/>
        </p:nvSpPr>
        <p:spPr bwMode="auto">
          <a:xfrm flipH="1">
            <a:off x="158750" y="1609725"/>
            <a:ext cx="8836025" cy="1588"/>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26629" name="Line 5"/>
          <p:cNvSpPr>
            <a:spLocks noChangeShapeType="1"/>
          </p:cNvSpPr>
          <p:nvPr/>
        </p:nvSpPr>
        <p:spPr bwMode="auto">
          <a:xfrm flipH="1">
            <a:off x="1414463" y="838200"/>
            <a:ext cx="7515225" cy="0"/>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26630" name="Rectangle 6"/>
          <p:cNvSpPr>
            <a:spLocks/>
          </p:cNvSpPr>
          <p:nvPr/>
        </p:nvSpPr>
        <p:spPr bwMode="auto">
          <a:xfrm>
            <a:off x="-38100" y="6429375"/>
            <a:ext cx="25368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sz="900">
                <a:solidFill>
                  <a:schemeClr val="tx1"/>
                </a:solidFill>
                <a:latin typeface="Arial" charset="0"/>
                <a:ea typeface="ＭＳ Ｐゴシック" charset="0"/>
                <a:cs typeface="Arial" charset="0"/>
                <a:sym typeface="Arial" charset="0"/>
              </a:rPr>
              <a:t>© 1992–2008  R. C. Gonzalez &amp; R. E. Woods</a:t>
            </a:r>
            <a:r>
              <a:rPr lang="en-US">
                <a:solidFill>
                  <a:schemeClr val="tx1"/>
                </a:solidFill>
                <a:ea typeface="ＭＳ Ｐゴシック" charset="0"/>
                <a:cs typeface="Times New Roman" charset="0"/>
              </a:rPr>
              <a:t> </a:t>
            </a:r>
          </a:p>
        </p:txBody>
      </p:sp>
      <p:pic>
        <p:nvPicPr>
          <p:cNvPr id="26631" name="Picture 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88" y="139700"/>
            <a:ext cx="1262062" cy="146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6632" name="Rectangle 8"/>
          <p:cNvSpPr>
            <a:spLocks/>
          </p:cNvSpPr>
          <p:nvPr/>
        </p:nvSpPr>
        <p:spPr bwMode="auto">
          <a:xfrm>
            <a:off x="3813175" y="398463"/>
            <a:ext cx="16637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r>
              <a:rPr lang="en-US" sz="1200" b="1">
                <a:solidFill>
                  <a:schemeClr val="tx1"/>
                </a:solidFill>
                <a:latin typeface="Lucida Grande" charset="0"/>
                <a:ea typeface="ＭＳ Ｐゴシック" charset="0"/>
                <a:cs typeface="Lucida Grande" charset="0"/>
                <a:sym typeface="Lucida Grande" charset="0"/>
              </a:rPr>
              <a:t>Gonzalez &amp; Woods</a:t>
            </a:r>
          </a:p>
        </p:txBody>
      </p:sp>
      <p:sp>
        <p:nvSpPr>
          <p:cNvPr id="26633" name="Rectangle 9"/>
          <p:cNvSpPr>
            <a:spLocks/>
          </p:cNvSpPr>
          <p:nvPr/>
        </p:nvSpPr>
        <p:spPr bwMode="auto">
          <a:xfrm>
            <a:off x="3856038" y="855663"/>
            <a:ext cx="1408112" cy="622300"/>
          </a:xfrm>
          <a:prstGeom prst="rect">
            <a:avLst/>
          </a:prstGeom>
          <a:noFill/>
          <a:ln>
            <a:noFill/>
          </a:ln>
          <a:effectLst>
            <a:outerShdw blurRad="63500" dist="12700" dir="2700000" algn="ctr" rotWithShape="0">
              <a:srgbClr val="B2B2B2">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lgn="ctr">
              <a:lnSpc>
                <a:spcPct val="125000"/>
              </a:lnSpc>
            </a:pPr>
            <a:r>
              <a:rPr lang="en-US" sz="1400">
                <a:solidFill>
                  <a:schemeClr val="tx1"/>
                </a:solidFill>
                <a:latin typeface="Verdana" charset="0"/>
                <a:ea typeface="ＭＳ Ｐゴシック" charset="0"/>
                <a:cs typeface="Verdana" charset="0"/>
                <a:sym typeface="Verdana" charset="0"/>
              </a:rPr>
              <a:t>Chapter 1</a:t>
            </a:r>
          </a:p>
          <a:p>
            <a:pPr marL="39688" algn="ctr">
              <a:lnSpc>
                <a:spcPct val="125000"/>
              </a:lnSpc>
            </a:pPr>
            <a:r>
              <a:rPr lang="en-US" sz="1600">
                <a:solidFill>
                  <a:schemeClr val="tx1"/>
                </a:solidFill>
                <a:latin typeface="Verdana" charset="0"/>
                <a:ea typeface="ＭＳ Ｐゴシック" charset="0"/>
                <a:cs typeface="Verdana" charset="0"/>
                <a:sym typeface="Verdana" charset="0"/>
              </a:rPr>
              <a:t>Introduction</a:t>
            </a:r>
          </a:p>
        </p:txBody>
      </p:sp>
      <p:pic>
        <p:nvPicPr>
          <p:cNvPr id="26634" name="Picture 1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5463" y="1665288"/>
            <a:ext cx="3614737" cy="491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6635"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3800" y="1693863"/>
            <a:ext cx="955675" cy="121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cSld>
  <p:clrMapOvr>
    <a:masterClrMapping/>
  </p:clrMapOvr>
  <p:transition xmlns:p14="http://schemas.microsoft.com/office/powerpoint/2010/mai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49" name="Rectangle 1"/>
          <p:cNvSpPr>
            <a:spLocks/>
          </p:cNvSpPr>
          <p:nvPr/>
        </p:nvSpPr>
        <p:spPr bwMode="auto">
          <a:xfrm>
            <a:off x="2790825" y="50800"/>
            <a:ext cx="4038600" cy="368300"/>
          </a:xfrm>
          <a:prstGeom prst="rect">
            <a:avLst/>
          </a:prstGeom>
          <a:noFill/>
          <a:ln>
            <a:noFill/>
          </a:ln>
          <a:effectLst>
            <a:outerShdw blurRad="63500" dist="12699" dir="54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sz="1800" b="1">
                <a:solidFill>
                  <a:srgbClr val="FF0000"/>
                </a:solidFill>
                <a:latin typeface="Lucida Grande" charset="0"/>
                <a:ea typeface="ＭＳ Ｐゴシック" charset="0"/>
                <a:cs typeface="Lucida Grande" charset="0"/>
                <a:sym typeface="Lucida Grande" charset="0"/>
              </a:rPr>
              <a:t>Digital Image Processing, 3rd ed.</a:t>
            </a:r>
          </a:p>
        </p:txBody>
      </p:sp>
      <p:sp>
        <p:nvSpPr>
          <p:cNvPr id="27650" name="Rectangle 2"/>
          <p:cNvSpPr>
            <a:spLocks/>
          </p:cNvSpPr>
          <p:nvPr/>
        </p:nvSpPr>
        <p:spPr bwMode="auto">
          <a:xfrm>
            <a:off x="3492500" y="630238"/>
            <a:ext cx="21336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lgn="ctr"/>
            <a:r>
              <a:rPr lang="en-US" sz="900">
                <a:solidFill>
                  <a:schemeClr val="tx1"/>
                </a:solidFill>
                <a:latin typeface="Verdana" charset="0"/>
                <a:ea typeface="ＭＳ Ｐゴシック" charset="0"/>
                <a:cs typeface="Verdana" charset="0"/>
                <a:sym typeface="Verdana" charset="0"/>
              </a:rPr>
              <a:t>www.ImageProcessingPlace.com</a:t>
            </a:r>
          </a:p>
        </p:txBody>
      </p:sp>
      <p:sp>
        <p:nvSpPr>
          <p:cNvPr id="27651" name="Line 3"/>
          <p:cNvSpPr>
            <a:spLocks noChangeShapeType="1"/>
          </p:cNvSpPr>
          <p:nvPr/>
        </p:nvSpPr>
        <p:spPr bwMode="auto">
          <a:xfrm rot="10800000">
            <a:off x="-193675" y="6858000"/>
            <a:ext cx="9337675" cy="0"/>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27652" name="Line 4"/>
          <p:cNvSpPr>
            <a:spLocks noChangeShapeType="1"/>
          </p:cNvSpPr>
          <p:nvPr/>
        </p:nvSpPr>
        <p:spPr bwMode="auto">
          <a:xfrm flipH="1">
            <a:off x="158750" y="1609725"/>
            <a:ext cx="8836025" cy="1588"/>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27653" name="Line 5"/>
          <p:cNvSpPr>
            <a:spLocks noChangeShapeType="1"/>
          </p:cNvSpPr>
          <p:nvPr/>
        </p:nvSpPr>
        <p:spPr bwMode="auto">
          <a:xfrm flipH="1">
            <a:off x="1414463" y="838200"/>
            <a:ext cx="7515225" cy="0"/>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27654" name="Rectangle 6"/>
          <p:cNvSpPr>
            <a:spLocks/>
          </p:cNvSpPr>
          <p:nvPr/>
        </p:nvSpPr>
        <p:spPr bwMode="auto">
          <a:xfrm>
            <a:off x="-38100" y="6429375"/>
            <a:ext cx="25368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sz="900">
                <a:solidFill>
                  <a:schemeClr val="tx1"/>
                </a:solidFill>
                <a:latin typeface="Arial" charset="0"/>
                <a:ea typeface="ＭＳ Ｐゴシック" charset="0"/>
                <a:cs typeface="Arial" charset="0"/>
                <a:sym typeface="Arial" charset="0"/>
              </a:rPr>
              <a:t>© 1992–2008  R. C. Gonzalez &amp; R. E. Woods</a:t>
            </a:r>
            <a:r>
              <a:rPr lang="en-US">
                <a:solidFill>
                  <a:schemeClr val="tx1"/>
                </a:solidFill>
                <a:ea typeface="ＭＳ Ｐゴシック" charset="0"/>
                <a:cs typeface="Times New Roman" charset="0"/>
              </a:rPr>
              <a:t> </a:t>
            </a:r>
          </a:p>
        </p:txBody>
      </p:sp>
      <p:pic>
        <p:nvPicPr>
          <p:cNvPr id="27655" name="Picture 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88" y="139700"/>
            <a:ext cx="1262062" cy="146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7656" name="Rectangle 8"/>
          <p:cNvSpPr>
            <a:spLocks/>
          </p:cNvSpPr>
          <p:nvPr/>
        </p:nvSpPr>
        <p:spPr bwMode="auto">
          <a:xfrm>
            <a:off x="3813175" y="398463"/>
            <a:ext cx="16637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r>
              <a:rPr lang="en-US" sz="1200" b="1">
                <a:solidFill>
                  <a:schemeClr val="tx1"/>
                </a:solidFill>
                <a:latin typeface="Lucida Grande" charset="0"/>
                <a:ea typeface="ＭＳ Ｐゴシック" charset="0"/>
                <a:cs typeface="Lucida Grande" charset="0"/>
                <a:sym typeface="Lucida Grande" charset="0"/>
              </a:rPr>
              <a:t>Gonzalez &amp; Woods</a:t>
            </a:r>
          </a:p>
        </p:txBody>
      </p:sp>
      <p:sp>
        <p:nvSpPr>
          <p:cNvPr id="27657" name="Rectangle 9"/>
          <p:cNvSpPr>
            <a:spLocks/>
          </p:cNvSpPr>
          <p:nvPr/>
        </p:nvSpPr>
        <p:spPr bwMode="auto">
          <a:xfrm>
            <a:off x="3856038" y="855663"/>
            <a:ext cx="1408112" cy="622300"/>
          </a:xfrm>
          <a:prstGeom prst="rect">
            <a:avLst/>
          </a:prstGeom>
          <a:noFill/>
          <a:ln>
            <a:noFill/>
          </a:ln>
          <a:effectLst>
            <a:outerShdw blurRad="63500" dist="12700" dir="2700000" algn="ctr" rotWithShape="0">
              <a:srgbClr val="B2B2B2">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lgn="ctr">
              <a:lnSpc>
                <a:spcPct val="125000"/>
              </a:lnSpc>
            </a:pPr>
            <a:r>
              <a:rPr lang="en-US" sz="1400">
                <a:solidFill>
                  <a:schemeClr val="tx1"/>
                </a:solidFill>
                <a:latin typeface="Verdana" charset="0"/>
                <a:ea typeface="ＭＳ Ｐゴシック" charset="0"/>
                <a:cs typeface="Verdana" charset="0"/>
                <a:sym typeface="Verdana" charset="0"/>
              </a:rPr>
              <a:t>Chapter 1</a:t>
            </a:r>
          </a:p>
          <a:p>
            <a:pPr marL="39688" algn="ctr">
              <a:lnSpc>
                <a:spcPct val="125000"/>
              </a:lnSpc>
            </a:pPr>
            <a:r>
              <a:rPr lang="en-US" sz="1600">
                <a:solidFill>
                  <a:schemeClr val="tx1"/>
                </a:solidFill>
                <a:latin typeface="Verdana" charset="0"/>
                <a:ea typeface="ＭＳ Ｐゴシック" charset="0"/>
                <a:cs typeface="Verdana" charset="0"/>
                <a:sym typeface="Verdana" charset="0"/>
              </a:rPr>
              <a:t>Introduction</a:t>
            </a:r>
          </a:p>
        </p:txBody>
      </p:sp>
      <p:pic>
        <p:nvPicPr>
          <p:cNvPr id="27658" name="Picture 1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6325" y="1651000"/>
            <a:ext cx="4437063" cy="431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7659"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5450" y="1817688"/>
            <a:ext cx="995363"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cSld>
  <p:clrMapOvr>
    <a:masterClrMapping/>
  </p:clrMapOvr>
  <p:transition xmlns:p14="http://schemas.microsoft.com/office/powerpoint/2010/mai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p:cNvSpPr>
          <p:nvPr/>
        </p:nvSpPr>
        <p:spPr bwMode="auto">
          <a:xfrm>
            <a:off x="2790825" y="50800"/>
            <a:ext cx="4038600" cy="368300"/>
          </a:xfrm>
          <a:prstGeom prst="rect">
            <a:avLst/>
          </a:prstGeom>
          <a:noFill/>
          <a:ln>
            <a:noFill/>
          </a:ln>
          <a:effectLst>
            <a:outerShdw blurRad="63500" dist="12699" dir="54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sz="1800" b="1">
                <a:solidFill>
                  <a:srgbClr val="FF0000"/>
                </a:solidFill>
                <a:latin typeface="Lucida Grande" charset="0"/>
                <a:ea typeface="ＭＳ Ｐゴシック" charset="0"/>
                <a:cs typeface="Lucida Grande" charset="0"/>
                <a:sym typeface="Lucida Grande" charset="0"/>
              </a:rPr>
              <a:t>Digital Image Processing, 3rd ed.</a:t>
            </a:r>
          </a:p>
        </p:txBody>
      </p:sp>
      <p:sp>
        <p:nvSpPr>
          <p:cNvPr id="28674" name="Rectangle 2"/>
          <p:cNvSpPr>
            <a:spLocks/>
          </p:cNvSpPr>
          <p:nvPr/>
        </p:nvSpPr>
        <p:spPr bwMode="auto">
          <a:xfrm>
            <a:off x="3492500" y="630238"/>
            <a:ext cx="21336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lgn="ctr"/>
            <a:r>
              <a:rPr lang="en-US" sz="900">
                <a:solidFill>
                  <a:schemeClr val="tx1"/>
                </a:solidFill>
                <a:latin typeface="Verdana" charset="0"/>
                <a:ea typeface="ＭＳ Ｐゴシック" charset="0"/>
                <a:cs typeface="Verdana" charset="0"/>
                <a:sym typeface="Verdana" charset="0"/>
              </a:rPr>
              <a:t>www.ImageProcessingPlace.com</a:t>
            </a:r>
          </a:p>
        </p:txBody>
      </p:sp>
      <p:sp>
        <p:nvSpPr>
          <p:cNvPr id="28675" name="Line 3"/>
          <p:cNvSpPr>
            <a:spLocks noChangeShapeType="1"/>
          </p:cNvSpPr>
          <p:nvPr/>
        </p:nvSpPr>
        <p:spPr bwMode="auto">
          <a:xfrm rot="10800000">
            <a:off x="-193675" y="6858000"/>
            <a:ext cx="9337675" cy="0"/>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28676" name="Line 4"/>
          <p:cNvSpPr>
            <a:spLocks noChangeShapeType="1"/>
          </p:cNvSpPr>
          <p:nvPr/>
        </p:nvSpPr>
        <p:spPr bwMode="auto">
          <a:xfrm flipH="1">
            <a:off x="158750" y="1609725"/>
            <a:ext cx="8836025" cy="1588"/>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28677" name="Line 5"/>
          <p:cNvSpPr>
            <a:spLocks noChangeShapeType="1"/>
          </p:cNvSpPr>
          <p:nvPr/>
        </p:nvSpPr>
        <p:spPr bwMode="auto">
          <a:xfrm flipH="1">
            <a:off x="1414463" y="838200"/>
            <a:ext cx="7515225" cy="0"/>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28678" name="Rectangle 6"/>
          <p:cNvSpPr>
            <a:spLocks/>
          </p:cNvSpPr>
          <p:nvPr/>
        </p:nvSpPr>
        <p:spPr bwMode="auto">
          <a:xfrm>
            <a:off x="-38100" y="6429375"/>
            <a:ext cx="25368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sz="900">
                <a:solidFill>
                  <a:schemeClr val="tx1"/>
                </a:solidFill>
                <a:latin typeface="Arial" charset="0"/>
                <a:ea typeface="ＭＳ Ｐゴシック" charset="0"/>
                <a:cs typeface="Arial" charset="0"/>
                <a:sym typeface="Arial" charset="0"/>
              </a:rPr>
              <a:t>© 1992–2008  R. C. Gonzalez &amp; R. E. Woods</a:t>
            </a:r>
            <a:r>
              <a:rPr lang="en-US">
                <a:solidFill>
                  <a:schemeClr val="tx1"/>
                </a:solidFill>
                <a:ea typeface="ＭＳ Ｐゴシック" charset="0"/>
                <a:cs typeface="Times New Roman" charset="0"/>
              </a:rPr>
              <a:t> </a:t>
            </a:r>
          </a:p>
        </p:txBody>
      </p:sp>
      <p:pic>
        <p:nvPicPr>
          <p:cNvPr id="28679" name="Picture 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88" y="139700"/>
            <a:ext cx="1262062" cy="146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8680" name="Rectangle 8"/>
          <p:cNvSpPr>
            <a:spLocks/>
          </p:cNvSpPr>
          <p:nvPr/>
        </p:nvSpPr>
        <p:spPr bwMode="auto">
          <a:xfrm>
            <a:off x="3813175" y="398463"/>
            <a:ext cx="16637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r>
              <a:rPr lang="en-US" sz="1200" b="1">
                <a:solidFill>
                  <a:schemeClr val="tx1"/>
                </a:solidFill>
                <a:latin typeface="Lucida Grande" charset="0"/>
                <a:ea typeface="ＭＳ Ｐゴシック" charset="0"/>
                <a:cs typeface="Lucida Grande" charset="0"/>
                <a:sym typeface="Lucida Grande" charset="0"/>
              </a:rPr>
              <a:t>Gonzalez &amp; Woods</a:t>
            </a:r>
          </a:p>
        </p:txBody>
      </p:sp>
      <p:sp>
        <p:nvSpPr>
          <p:cNvPr id="28681" name="Rectangle 9"/>
          <p:cNvSpPr>
            <a:spLocks/>
          </p:cNvSpPr>
          <p:nvPr/>
        </p:nvSpPr>
        <p:spPr bwMode="auto">
          <a:xfrm>
            <a:off x="3856038" y="855663"/>
            <a:ext cx="1408112" cy="622300"/>
          </a:xfrm>
          <a:prstGeom prst="rect">
            <a:avLst/>
          </a:prstGeom>
          <a:noFill/>
          <a:ln>
            <a:noFill/>
          </a:ln>
          <a:effectLst>
            <a:outerShdw blurRad="63500" dist="12700" dir="2700000" algn="ctr" rotWithShape="0">
              <a:srgbClr val="B2B2B2">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lgn="ctr">
              <a:lnSpc>
                <a:spcPct val="125000"/>
              </a:lnSpc>
            </a:pPr>
            <a:r>
              <a:rPr lang="en-US" sz="1400">
                <a:solidFill>
                  <a:schemeClr val="tx1"/>
                </a:solidFill>
                <a:latin typeface="Verdana" charset="0"/>
                <a:ea typeface="ＭＳ Ｐゴシック" charset="0"/>
                <a:cs typeface="Verdana" charset="0"/>
                <a:sym typeface="Verdana" charset="0"/>
              </a:rPr>
              <a:t>Chapter 1</a:t>
            </a:r>
          </a:p>
          <a:p>
            <a:pPr marL="39688" algn="ctr">
              <a:lnSpc>
                <a:spcPct val="125000"/>
              </a:lnSpc>
            </a:pPr>
            <a:r>
              <a:rPr lang="en-US" sz="1600">
                <a:solidFill>
                  <a:schemeClr val="tx1"/>
                </a:solidFill>
                <a:latin typeface="Verdana" charset="0"/>
                <a:ea typeface="ＭＳ Ｐゴシック" charset="0"/>
                <a:cs typeface="Verdana" charset="0"/>
                <a:sym typeface="Verdana" charset="0"/>
              </a:rPr>
              <a:t>Introduction</a:t>
            </a:r>
          </a:p>
        </p:txBody>
      </p:sp>
      <p:pic>
        <p:nvPicPr>
          <p:cNvPr id="28682" name="Picture 1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8363" y="1725613"/>
            <a:ext cx="3394075" cy="446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8683"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9438" y="1724025"/>
            <a:ext cx="16637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8684" name="Rectangle 12"/>
          <p:cNvSpPr>
            <a:spLocks/>
          </p:cNvSpPr>
          <p:nvPr/>
        </p:nvSpPr>
        <p:spPr bwMode="auto">
          <a:xfrm>
            <a:off x="279400" y="1981200"/>
            <a:ext cx="2806700"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r>
              <a:rPr lang="en-US">
                <a:solidFill>
                  <a:schemeClr val="tx1"/>
                </a:solidFill>
                <a:ea typeface="ＭＳ Ｐゴシック" charset="0"/>
                <a:cs typeface="Times New Roman" charset="0"/>
              </a:rPr>
              <a:t>Visible range:</a:t>
            </a:r>
          </a:p>
          <a:p>
            <a:pPr marL="39688"/>
            <a:endParaRPr lang="en-US">
              <a:solidFill>
                <a:schemeClr val="tx1"/>
              </a:solidFill>
              <a:ea typeface="ＭＳ Ｐゴシック" charset="0"/>
              <a:cs typeface="Times New Roman" charset="0"/>
            </a:endParaRPr>
          </a:p>
          <a:p>
            <a:pPr marL="39688"/>
            <a:r>
              <a:rPr lang="en-US">
                <a:solidFill>
                  <a:schemeClr val="tx1"/>
                </a:solidFill>
                <a:ea typeface="ＭＳ Ｐゴシック" charset="0"/>
                <a:cs typeface="Times New Roman" charset="0"/>
              </a:rPr>
              <a:t>automated inspection tasks</a:t>
            </a:r>
          </a:p>
        </p:txBody>
      </p:sp>
      <p:pic>
        <p:nvPicPr>
          <p:cNvPr id="28685"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200" y="4635500"/>
            <a:ext cx="2286000"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round/>
                <a:headEnd/>
                <a:tailEnd/>
              </a14:hiddenLine>
            </a:ext>
          </a:extLst>
        </p:spPr>
      </p:pic>
    </p:spTree>
  </p:cSld>
  <p:clrMapOvr>
    <a:masterClrMapping/>
  </p:clrMapOvr>
  <p:transition xmlns:p14="http://schemas.microsoft.com/office/powerpoint/2010/mai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p:cNvSpPr>
          <p:nvPr/>
        </p:nvSpPr>
        <p:spPr bwMode="auto">
          <a:xfrm>
            <a:off x="2790825" y="50800"/>
            <a:ext cx="4038600" cy="368300"/>
          </a:xfrm>
          <a:prstGeom prst="rect">
            <a:avLst/>
          </a:prstGeom>
          <a:noFill/>
          <a:ln>
            <a:noFill/>
          </a:ln>
          <a:effectLst>
            <a:outerShdw blurRad="63500" dist="12699" dir="54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sz="1800" b="1">
                <a:solidFill>
                  <a:srgbClr val="FF0000"/>
                </a:solidFill>
                <a:latin typeface="Lucida Grande" charset="0"/>
                <a:ea typeface="ＭＳ Ｐゴシック" charset="0"/>
                <a:cs typeface="Lucida Grande" charset="0"/>
                <a:sym typeface="Lucida Grande" charset="0"/>
              </a:rPr>
              <a:t>Digital Image Processing, 3rd ed.</a:t>
            </a:r>
          </a:p>
        </p:txBody>
      </p:sp>
      <p:sp>
        <p:nvSpPr>
          <p:cNvPr id="29698" name="Rectangle 2"/>
          <p:cNvSpPr>
            <a:spLocks/>
          </p:cNvSpPr>
          <p:nvPr/>
        </p:nvSpPr>
        <p:spPr bwMode="auto">
          <a:xfrm>
            <a:off x="3492500" y="630238"/>
            <a:ext cx="21336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lgn="ctr"/>
            <a:r>
              <a:rPr lang="en-US" sz="900">
                <a:solidFill>
                  <a:schemeClr val="tx1"/>
                </a:solidFill>
                <a:latin typeface="Verdana" charset="0"/>
                <a:ea typeface="ＭＳ Ｐゴシック" charset="0"/>
                <a:cs typeface="Verdana" charset="0"/>
                <a:sym typeface="Verdana" charset="0"/>
              </a:rPr>
              <a:t>www.ImageProcessingPlace.com</a:t>
            </a:r>
          </a:p>
        </p:txBody>
      </p:sp>
      <p:sp>
        <p:nvSpPr>
          <p:cNvPr id="29699" name="Line 3"/>
          <p:cNvSpPr>
            <a:spLocks noChangeShapeType="1"/>
          </p:cNvSpPr>
          <p:nvPr/>
        </p:nvSpPr>
        <p:spPr bwMode="auto">
          <a:xfrm rot="10800000">
            <a:off x="-193675" y="6858000"/>
            <a:ext cx="9337675" cy="0"/>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29700" name="Line 4"/>
          <p:cNvSpPr>
            <a:spLocks noChangeShapeType="1"/>
          </p:cNvSpPr>
          <p:nvPr/>
        </p:nvSpPr>
        <p:spPr bwMode="auto">
          <a:xfrm flipH="1">
            <a:off x="158750" y="1609725"/>
            <a:ext cx="8836025" cy="1588"/>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29701" name="Line 5"/>
          <p:cNvSpPr>
            <a:spLocks noChangeShapeType="1"/>
          </p:cNvSpPr>
          <p:nvPr/>
        </p:nvSpPr>
        <p:spPr bwMode="auto">
          <a:xfrm flipH="1">
            <a:off x="1414463" y="838200"/>
            <a:ext cx="7515225" cy="0"/>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29702" name="Rectangle 6"/>
          <p:cNvSpPr>
            <a:spLocks/>
          </p:cNvSpPr>
          <p:nvPr/>
        </p:nvSpPr>
        <p:spPr bwMode="auto">
          <a:xfrm>
            <a:off x="-38100" y="6429375"/>
            <a:ext cx="25368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sz="900">
                <a:solidFill>
                  <a:schemeClr val="tx1"/>
                </a:solidFill>
                <a:latin typeface="Arial" charset="0"/>
                <a:ea typeface="ＭＳ Ｐゴシック" charset="0"/>
                <a:cs typeface="Arial" charset="0"/>
                <a:sym typeface="Arial" charset="0"/>
              </a:rPr>
              <a:t>© 1992–2008  R. C. Gonzalez &amp; R. E. Woods</a:t>
            </a:r>
            <a:r>
              <a:rPr lang="en-US">
                <a:solidFill>
                  <a:schemeClr val="tx1"/>
                </a:solidFill>
                <a:ea typeface="ＭＳ Ｐゴシック" charset="0"/>
                <a:cs typeface="Times New Roman" charset="0"/>
              </a:rPr>
              <a:t> </a:t>
            </a:r>
          </a:p>
        </p:txBody>
      </p:sp>
      <p:pic>
        <p:nvPicPr>
          <p:cNvPr id="29703" name="Picture 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88" y="139700"/>
            <a:ext cx="1262062" cy="146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9704" name="Rectangle 8"/>
          <p:cNvSpPr>
            <a:spLocks/>
          </p:cNvSpPr>
          <p:nvPr/>
        </p:nvSpPr>
        <p:spPr bwMode="auto">
          <a:xfrm>
            <a:off x="3813175" y="398463"/>
            <a:ext cx="16637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r>
              <a:rPr lang="en-US" sz="1200" b="1">
                <a:solidFill>
                  <a:schemeClr val="tx1"/>
                </a:solidFill>
                <a:latin typeface="Lucida Grande" charset="0"/>
                <a:ea typeface="ＭＳ Ｐゴシック" charset="0"/>
                <a:cs typeface="Lucida Grande" charset="0"/>
                <a:sym typeface="Lucida Grande" charset="0"/>
              </a:rPr>
              <a:t>Gonzalez &amp; Woods</a:t>
            </a:r>
          </a:p>
        </p:txBody>
      </p:sp>
      <p:sp>
        <p:nvSpPr>
          <p:cNvPr id="29705" name="Rectangle 9"/>
          <p:cNvSpPr>
            <a:spLocks/>
          </p:cNvSpPr>
          <p:nvPr/>
        </p:nvSpPr>
        <p:spPr bwMode="auto">
          <a:xfrm>
            <a:off x="3856038" y="855663"/>
            <a:ext cx="1408112" cy="622300"/>
          </a:xfrm>
          <a:prstGeom prst="rect">
            <a:avLst/>
          </a:prstGeom>
          <a:noFill/>
          <a:ln>
            <a:noFill/>
          </a:ln>
          <a:effectLst>
            <a:outerShdw blurRad="63500" dist="12700" dir="2700000" algn="ctr" rotWithShape="0">
              <a:srgbClr val="B2B2B2">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lgn="ctr">
              <a:lnSpc>
                <a:spcPct val="125000"/>
              </a:lnSpc>
            </a:pPr>
            <a:r>
              <a:rPr lang="en-US" sz="1400">
                <a:solidFill>
                  <a:schemeClr val="tx1"/>
                </a:solidFill>
                <a:latin typeface="Verdana" charset="0"/>
                <a:ea typeface="ＭＳ Ｐゴシック" charset="0"/>
                <a:cs typeface="Verdana" charset="0"/>
                <a:sym typeface="Verdana" charset="0"/>
              </a:rPr>
              <a:t>Chapter 1</a:t>
            </a:r>
          </a:p>
          <a:p>
            <a:pPr marL="39688" algn="ctr">
              <a:lnSpc>
                <a:spcPct val="125000"/>
              </a:lnSpc>
            </a:pPr>
            <a:r>
              <a:rPr lang="en-US" sz="1600">
                <a:solidFill>
                  <a:schemeClr val="tx1"/>
                </a:solidFill>
                <a:latin typeface="Verdana" charset="0"/>
                <a:ea typeface="ＭＳ Ｐゴシック" charset="0"/>
                <a:cs typeface="Verdana" charset="0"/>
                <a:sym typeface="Verdana" charset="0"/>
              </a:rPr>
              <a:t>Introduction</a:t>
            </a:r>
          </a:p>
        </p:txBody>
      </p:sp>
      <p:pic>
        <p:nvPicPr>
          <p:cNvPr id="29706" name="Picture 1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4588" y="1712913"/>
            <a:ext cx="4279900" cy="454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9707"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1963" y="1711325"/>
            <a:ext cx="1049337" cy="348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cSld>
  <p:clrMapOvr>
    <a:masterClrMapping/>
  </p:clrMapOvr>
  <p:transition xmlns:p14="http://schemas.microsoft.com/office/powerpoint/2010/mai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p:cNvSpPr>
          <p:nvPr/>
        </p:nvSpPr>
        <p:spPr bwMode="auto">
          <a:xfrm>
            <a:off x="2790825" y="50800"/>
            <a:ext cx="4038600" cy="368300"/>
          </a:xfrm>
          <a:prstGeom prst="rect">
            <a:avLst/>
          </a:prstGeom>
          <a:noFill/>
          <a:ln>
            <a:noFill/>
          </a:ln>
          <a:effectLst>
            <a:outerShdw blurRad="63500" dist="12699" dir="54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sz="1800" b="1">
                <a:solidFill>
                  <a:srgbClr val="FF0000"/>
                </a:solidFill>
                <a:latin typeface="Lucida Grande" charset="0"/>
                <a:ea typeface="ＭＳ Ｐゴシック" charset="0"/>
                <a:cs typeface="Lucida Grande" charset="0"/>
                <a:sym typeface="Lucida Grande" charset="0"/>
              </a:rPr>
              <a:t>Digital Image Processing, 3rd ed.</a:t>
            </a:r>
          </a:p>
        </p:txBody>
      </p:sp>
      <p:sp>
        <p:nvSpPr>
          <p:cNvPr id="30722" name="Rectangle 2"/>
          <p:cNvSpPr>
            <a:spLocks/>
          </p:cNvSpPr>
          <p:nvPr/>
        </p:nvSpPr>
        <p:spPr bwMode="auto">
          <a:xfrm>
            <a:off x="3492500" y="630238"/>
            <a:ext cx="21336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lgn="ctr"/>
            <a:r>
              <a:rPr lang="en-US" sz="900">
                <a:solidFill>
                  <a:schemeClr val="tx1"/>
                </a:solidFill>
                <a:latin typeface="Verdana" charset="0"/>
                <a:ea typeface="ＭＳ Ｐゴシック" charset="0"/>
                <a:cs typeface="Verdana" charset="0"/>
                <a:sym typeface="Verdana" charset="0"/>
              </a:rPr>
              <a:t>www.ImageProcessingPlace.com</a:t>
            </a:r>
          </a:p>
        </p:txBody>
      </p:sp>
      <p:sp>
        <p:nvSpPr>
          <p:cNvPr id="30723" name="Line 3"/>
          <p:cNvSpPr>
            <a:spLocks noChangeShapeType="1"/>
          </p:cNvSpPr>
          <p:nvPr/>
        </p:nvSpPr>
        <p:spPr bwMode="auto">
          <a:xfrm rot="10800000">
            <a:off x="-193675" y="6858000"/>
            <a:ext cx="9337675" cy="0"/>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30724" name="Line 4"/>
          <p:cNvSpPr>
            <a:spLocks noChangeShapeType="1"/>
          </p:cNvSpPr>
          <p:nvPr/>
        </p:nvSpPr>
        <p:spPr bwMode="auto">
          <a:xfrm flipH="1">
            <a:off x="158750" y="1609725"/>
            <a:ext cx="8836025" cy="1588"/>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30725" name="Line 5"/>
          <p:cNvSpPr>
            <a:spLocks noChangeShapeType="1"/>
          </p:cNvSpPr>
          <p:nvPr/>
        </p:nvSpPr>
        <p:spPr bwMode="auto">
          <a:xfrm flipH="1">
            <a:off x="1414463" y="838200"/>
            <a:ext cx="7515225" cy="0"/>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30726" name="Rectangle 6"/>
          <p:cNvSpPr>
            <a:spLocks/>
          </p:cNvSpPr>
          <p:nvPr/>
        </p:nvSpPr>
        <p:spPr bwMode="auto">
          <a:xfrm>
            <a:off x="-38100" y="6429375"/>
            <a:ext cx="25368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sz="900">
                <a:solidFill>
                  <a:schemeClr val="tx1"/>
                </a:solidFill>
                <a:latin typeface="Arial" charset="0"/>
                <a:ea typeface="ＭＳ Ｐゴシック" charset="0"/>
                <a:cs typeface="Arial" charset="0"/>
                <a:sym typeface="Arial" charset="0"/>
              </a:rPr>
              <a:t>© 1992–2008  R. C. Gonzalez &amp; R. E. Woods</a:t>
            </a:r>
            <a:r>
              <a:rPr lang="en-US">
                <a:solidFill>
                  <a:schemeClr val="tx1"/>
                </a:solidFill>
                <a:ea typeface="ＭＳ Ｐゴシック" charset="0"/>
                <a:cs typeface="Times New Roman" charset="0"/>
              </a:rPr>
              <a:t> </a:t>
            </a:r>
          </a:p>
        </p:txBody>
      </p:sp>
      <p:pic>
        <p:nvPicPr>
          <p:cNvPr id="30727" name="Picture 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88" y="139700"/>
            <a:ext cx="1262062" cy="146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0728" name="Rectangle 8"/>
          <p:cNvSpPr>
            <a:spLocks/>
          </p:cNvSpPr>
          <p:nvPr/>
        </p:nvSpPr>
        <p:spPr bwMode="auto">
          <a:xfrm>
            <a:off x="3813175" y="398463"/>
            <a:ext cx="16637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r>
              <a:rPr lang="en-US" sz="1200" b="1">
                <a:solidFill>
                  <a:schemeClr val="tx1"/>
                </a:solidFill>
                <a:latin typeface="Lucida Grande" charset="0"/>
                <a:ea typeface="ＭＳ Ｐゴシック" charset="0"/>
                <a:cs typeface="Lucida Grande" charset="0"/>
                <a:sym typeface="Lucida Grande" charset="0"/>
              </a:rPr>
              <a:t>Gonzalez &amp; Woods</a:t>
            </a:r>
          </a:p>
        </p:txBody>
      </p:sp>
      <p:sp>
        <p:nvSpPr>
          <p:cNvPr id="30729" name="Rectangle 9"/>
          <p:cNvSpPr>
            <a:spLocks/>
          </p:cNvSpPr>
          <p:nvPr/>
        </p:nvSpPr>
        <p:spPr bwMode="auto">
          <a:xfrm>
            <a:off x="3856038" y="855663"/>
            <a:ext cx="1408112" cy="622300"/>
          </a:xfrm>
          <a:prstGeom prst="rect">
            <a:avLst/>
          </a:prstGeom>
          <a:noFill/>
          <a:ln>
            <a:noFill/>
          </a:ln>
          <a:effectLst>
            <a:outerShdw blurRad="63500" dist="12700" dir="2700000" algn="ctr" rotWithShape="0">
              <a:srgbClr val="B2B2B2">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lgn="ctr">
              <a:lnSpc>
                <a:spcPct val="125000"/>
              </a:lnSpc>
            </a:pPr>
            <a:r>
              <a:rPr lang="en-US" sz="1400">
                <a:solidFill>
                  <a:schemeClr val="tx1"/>
                </a:solidFill>
                <a:latin typeface="Verdana" charset="0"/>
                <a:ea typeface="ＭＳ Ｐゴシック" charset="0"/>
                <a:cs typeface="Verdana" charset="0"/>
                <a:sym typeface="Verdana" charset="0"/>
              </a:rPr>
              <a:t>Chapter 1</a:t>
            </a:r>
          </a:p>
          <a:p>
            <a:pPr marL="39688" algn="ctr">
              <a:lnSpc>
                <a:spcPct val="125000"/>
              </a:lnSpc>
            </a:pPr>
            <a:r>
              <a:rPr lang="en-US" sz="1600">
                <a:solidFill>
                  <a:schemeClr val="tx1"/>
                </a:solidFill>
                <a:latin typeface="Verdana" charset="0"/>
                <a:ea typeface="ＭＳ Ｐゴシック" charset="0"/>
                <a:cs typeface="Verdana" charset="0"/>
                <a:sym typeface="Verdana" charset="0"/>
              </a:rPr>
              <a:t>Introduction</a:t>
            </a:r>
          </a:p>
        </p:txBody>
      </p:sp>
      <p:pic>
        <p:nvPicPr>
          <p:cNvPr id="30730" name="Picture 1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4550" y="1609725"/>
            <a:ext cx="4013200" cy="231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0731" name="Rectangle 11"/>
          <p:cNvSpPr>
            <a:spLocks/>
          </p:cNvSpPr>
          <p:nvPr/>
        </p:nvSpPr>
        <p:spPr bwMode="auto">
          <a:xfrm>
            <a:off x="25400" y="1663700"/>
            <a:ext cx="4564063" cy="351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a:solidFill>
                  <a:schemeClr val="tx1"/>
                </a:solidFill>
                <a:ea typeface="ＭＳ Ｐゴシック" charset="0"/>
                <a:cs typeface="Times New Roman" charset="0"/>
              </a:rPr>
              <a:t>radio band:</a:t>
            </a:r>
          </a:p>
          <a:p>
            <a:pPr marL="39688"/>
            <a:endParaRPr lang="en-US">
              <a:solidFill>
                <a:schemeClr val="tx1"/>
              </a:solidFill>
              <a:ea typeface="ＭＳ Ｐゴシック" charset="0"/>
              <a:cs typeface="Times New Roman" charset="0"/>
            </a:endParaRPr>
          </a:p>
          <a:p>
            <a:pPr marL="39688"/>
            <a:r>
              <a:rPr lang="en-US">
                <a:solidFill>
                  <a:schemeClr val="tx1"/>
                </a:solidFill>
                <a:ea typeface="ＭＳ Ｐゴシック" charset="0"/>
                <a:cs typeface="Times New Roman" charset="0"/>
              </a:rPr>
              <a:t>MRI - imaging</a:t>
            </a:r>
          </a:p>
          <a:p>
            <a:pPr marL="39688"/>
            <a:r>
              <a:rPr lang="en-US">
                <a:solidFill>
                  <a:schemeClr val="tx1"/>
                </a:solidFill>
                <a:ea typeface="ＭＳ Ｐゴシック" charset="0"/>
                <a:cs typeface="Times New Roman" charset="0"/>
              </a:rPr>
              <a:t>(Nobel prizes: Bloch 1952,</a:t>
            </a:r>
          </a:p>
          <a:p>
            <a:pPr marL="39688"/>
            <a:r>
              <a:rPr lang="en-US">
                <a:solidFill>
                  <a:schemeClr val="tx1"/>
                </a:solidFill>
                <a:ea typeface="ＭＳ Ｐゴシック" charset="0"/>
                <a:cs typeface="Times New Roman" charset="0"/>
              </a:rPr>
              <a:t>… , 2003)</a:t>
            </a:r>
          </a:p>
          <a:p>
            <a:pPr marL="39688"/>
            <a:endParaRPr lang="en-US">
              <a:solidFill>
                <a:schemeClr val="tx1"/>
              </a:solidFill>
              <a:ea typeface="ＭＳ Ｐゴシック" charset="0"/>
              <a:cs typeface="Times New Roman" charset="0"/>
            </a:endParaRPr>
          </a:p>
          <a:p>
            <a:pPr marL="39688"/>
            <a:r>
              <a:rPr lang="en-US">
                <a:solidFill>
                  <a:schemeClr val="tx1"/>
                </a:solidFill>
                <a:ea typeface="ＭＳ Ｐゴシック" charset="0"/>
                <a:cs typeface="Times New Roman" charset="0"/>
              </a:rPr>
              <a:t>A strong magnet passes radio waves</a:t>
            </a:r>
          </a:p>
          <a:p>
            <a:pPr marL="39688"/>
            <a:r>
              <a:rPr lang="en-US">
                <a:solidFill>
                  <a:schemeClr val="tx1"/>
                </a:solidFill>
                <a:ea typeface="ＭＳ Ｐゴシック" charset="0"/>
                <a:cs typeface="Times New Roman" charset="0"/>
              </a:rPr>
              <a:t>though short pulses which causes </a:t>
            </a:r>
          </a:p>
          <a:p>
            <a:pPr marL="39688"/>
            <a:r>
              <a:rPr lang="en-US">
                <a:solidFill>
                  <a:schemeClr val="tx1"/>
                </a:solidFill>
                <a:ea typeface="ＭＳ Ｐゴシック" charset="0"/>
                <a:cs typeface="Times New Roman" charset="0"/>
              </a:rPr>
              <a:t>a response pulse (echo) </a:t>
            </a:r>
          </a:p>
          <a:p>
            <a:pPr marL="39688"/>
            <a:endParaRPr lang="en-US">
              <a:solidFill>
                <a:schemeClr val="tx1"/>
              </a:solidFill>
              <a:ea typeface="ＭＳ Ｐゴシック" charset="0"/>
              <a:cs typeface="Times New Roman" charset="0"/>
            </a:endParaRPr>
          </a:p>
        </p:txBody>
      </p:sp>
      <p:pic>
        <p:nvPicPr>
          <p:cNvPr id="30732"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5118100"/>
            <a:ext cx="15240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round/>
                <a:headEnd/>
                <a:tailEnd/>
              </a14:hiddenLine>
            </a:ext>
          </a:extLst>
        </p:spPr>
      </p:pic>
      <p:pic>
        <p:nvPicPr>
          <p:cNvPr id="30733"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16600" y="3987800"/>
            <a:ext cx="28194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round/>
                <a:headEnd/>
                <a:tailEnd/>
              </a14:hiddenLine>
            </a:ext>
          </a:extLst>
        </p:spPr>
      </p:pic>
    </p:spTree>
  </p:cSld>
  <p:clrMapOvr>
    <a:masterClrMapping/>
  </p:clrMapOvr>
  <p:transition xmlns:p14="http://schemas.microsoft.com/office/powerpoint/2010/mai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5" name="Rectangle 1"/>
          <p:cNvSpPr>
            <a:spLocks/>
          </p:cNvSpPr>
          <p:nvPr/>
        </p:nvSpPr>
        <p:spPr bwMode="auto">
          <a:xfrm>
            <a:off x="2790825" y="50800"/>
            <a:ext cx="4038600" cy="368300"/>
          </a:xfrm>
          <a:prstGeom prst="rect">
            <a:avLst/>
          </a:prstGeom>
          <a:noFill/>
          <a:ln>
            <a:noFill/>
          </a:ln>
          <a:effectLst>
            <a:outerShdw blurRad="63500" dist="12699" dir="54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sz="1800" b="1">
                <a:solidFill>
                  <a:srgbClr val="FF0000"/>
                </a:solidFill>
                <a:latin typeface="Lucida Grande" charset="0"/>
                <a:ea typeface="ＭＳ Ｐゴシック" charset="0"/>
                <a:cs typeface="Lucida Grande" charset="0"/>
                <a:sym typeface="Lucida Grande" charset="0"/>
              </a:rPr>
              <a:t>Digital Image Processing, 3rd ed.</a:t>
            </a:r>
          </a:p>
        </p:txBody>
      </p:sp>
      <p:sp>
        <p:nvSpPr>
          <p:cNvPr id="31746" name="Rectangle 2"/>
          <p:cNvSpPr>
            <a:spLocks/>
          </p:cNvSpPr>
          <p:nvPr/>
        </p:nvSpPr>
        <p:spPr bwMode="auto">
          <a:xfrm>
            <a:off x="3492500" y="630238"/>
            <a:ext cx="21336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lgn="ctr"/>
            <a:r>
              <a:rPr lang="en-US" sz="900">
                <a:solidFill>
                  <a:schemeClr val="tx1"/>
                </a:solidFill>
                <a:latin typeface="Verdana" charset="0"/>
                <a:ea typeface="ＭＳ Ｐゴシック" charset="0"/>
                <a:cs typeface="Verdana" charset="0"/>
                <a:sym typeface="Verdana" charset="0"/>
              </a:rPr>
              <a:t>www.ImageProcessingPlace.com</a:t>
            </a:r>
          </a:p>
        </p:txBody>
      </p:sp>
      <p:sp>
        <p:nvSpPr>
          <p:cNvPr id="31747" name="Line 3"/>
          <p:cNvSpPr>
            <a:spLocks noChangeShapeType="1"/>
          </p:cNvSpPr>
          <p:nvPr/>
        </p:nvSpPr>
        <p:spPr bwMode="auto">
          <a:xfrm rot="10800000">
            <a:off x="-193675" y="6858000"/>
            <a:ext cx="9337675" cy="0"/>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31748" name="Line 4"/>
          <p:cNvSpPr>
            <a:spLocks noChangeShapeType="1"/>
          </p:cNvSpPr>
          <p:nvPr/>
        </p:nvSpPr>
        <p:spPr bwMode="auto">
          <a:xfrm flipH="1">
            <a:off x="158750" y="1609725"/>
            <a:ext cx="8836025" cy="1588"/>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31749" name="Line 5"/>
          <p:cNvSpPr>
            <a:spLocks noChangeShapeType="1"/>
          </p:cNvSpPr>
          <p:nvPr/>
        </p:nvSpPr>
        <p:spPr bwMode="auto">
          <a:xfrm flipH="1">
            <a:off x="1414463" y="838200"/>
            <a:ext cx="7515225" cy="0"/>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31750" name="Rectangle 6"/>
          <p:cNvSpPr>
            <a:spLocks/>
          </p:cNvSpPr>
          <p:nvPr/>
        </p:nvSpPr>
        <p:spPr bwMode="auto">
          <a:xfrm>
            <a:off x="-38100" y="6429375"/>
            <a:ext cx="25368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sz="900">
                <a:solidFill>
                  <a:schemeClr val="tx1"/>
                </a:solidFill>
                <a:latin typeface="Arial" charset="0"/>
                <a:ea typeface="ＭＳ Ｐゴシック" charset="0"/>
                <a:cs typeface="Arial" charset="0"/>
                <a:sym typeface="Arial" charset="0"/>
              </a:rPr>
              <a:t>© 1992–2008  R. C. Gonzalez &amp; R. E. Woods</a:t>
            </a:r>
            <a:r>
              <a:rPr lang="en-US">
                <a:solidFill>
                  <a:schemeClr val="tx1"/>
                </a:solidFill>
                <a:ea typeface="ＭＳ Ｐゴシック" charset="0"/>
                <a:cs typeface="Times New Roman" charset="0"/>
              </a:rPr>
              <a:t> </a:t>
            </a:r>
          </a:p>
        </p:txBody>
      </p:sp>
      <p:pic>
        <p:nvPicPr>
          <p:cNvPr id="31751" name="Picture 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88" y="139700"/>
            <a:ext cx="1262062" cy="146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1752" name="Rectangle 8"/>
          <p:cNvSpPr>
            <a:spLocks/>
          </p:cNvSpPr>
          <p:nvPr/>
        </p:nvSpPr>
        <p:spPr bwMode="auto">
          <a:xfrm>
            <a:off x="3813175" y="398463"/>
            <a:ext cx="16637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r>
              <a:rPr lang="en-US" sz="1200" b="1">
                <a:solidFill>
                  <a:schemeClr val="tx1"/>
                </a:solidFill>
                <a:latin typeface="Lucida Grande" charset="0"/>
                <a:ea typeface="ＭＳ Ｐゴシック" charset="0"/>
                <a:cs typeface="Lucida Grande" charset="0"/>
                <a:sym typeface="Lucida Grande" charset="0"/>
              </a:rPr>
              <a:t>Gonzalez &amp; Woods</a:t>
            </a:r>
          </a:p>
        </p:txBody>
      </p:sp>
      <p:sp>
        <p:nvSpPr>
          <p:cNvPr id="31753" name="Rectangle 9"/>
          <p:cNvSpPr>
            <a:spLocks/>
          </p:cNvSpPr>
          <p:nvPr/>
        </p:nvSpPr>
        <p:spPr bwMode="auto">
          <a:xfrm>
            <a:off x="3856038" y="855663"/>
            <a:ext cx="1408112" cy="622300"/>
          </a:xfrm>
          <a:prstGeom prst="rect">
            <a:avLst/>
          </a:prstGeom>
          <a:noFill/>
          <a:ln>
            <a:noFill/>
          </a:ln>
          <a:effectLst>
            <a:outerShdw blurRad="63500" dist="12700" dir="2700000" algn="ctr" rotWithShape="0">
              <a:srgbClr val="B2B2B2">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lgn="ctr">
              <a:lnSpc>
                <a:spcPct val="125000"/>
              </a:lnSpc>
            </a:pPr>
            <a:r>
              <a:rPr lang="en-US" sz="1400">
                <a:solidFill>
                  <a:schemeClr val="tx1"/>
                </a:solidFill>
                <a:latin typeface="Verdana" charset="0"/>
                <a:ea typeface="ＭＳ Ｐゴシック" charset="0"/>
                <a:cs typeface="Verdana" charset="0"/>
                <a:sym typeface="Verdana" charset="0"/>
              </a:rPr>
              <a:t>Chapter 1</a:t>
            </a:r>
          </a:p>
          <a:p>
            <a:pPr marL="39688" algn="ctr">
              <a:lnSpc>
                <a:spcPct val="125000"/>
              </a:lnSpc>
            </a:pPr>
            <a:r>
              <a:rPr lang="en-US" sz="1600">
                <a:solidFill>
                  <a:schemeClr val="tx1"/>
                </a:solidFill>
                <a:latin typeface="Verdana" charset="0"/>
                <a:ea typeface="ＭＳ Ｐゴシック" charset="0"/>
                <a:cs typeface="Verdana" charset="0"/>
                <a:sym typeface="Verdana" charset="0"/>
              </a:rPr>
              <a:t>Introduction</a:t>
            </a:r>
          </a:p>
        </p:txBody>
      </p:sp>
      <p:pic>
        <p:nvPicPr>
          <p:cNvPr id="31754" name="Picture 1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3075" y="1939925"/>
            <a:ext cx="5657850" cy="169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cSld>
  <p:clrMapOvr>
    <a:masterClrMapping/>
  </p:clrMapOvr>
  <p:transition xmlns:p14="http://schemas.microsoft.com/office/powerpoint/2010/mai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p:cNvSpPr>
          <p:nvPr/>
        </p:nvSpPr>
        <p:spPr bwMode="auto">
          <a:xfrm>
            <a:off x="2790825" y="50800"/>
            <a:ext cx="4038600" cy="368300"/>
          </a:xfrm>
          <a:prstGeom prst="rect">
            <a:avLst/>
          </a:prstGeom>
          <a:noFill/>
          <a:ln>
            <a:noFill/>
          </a:ln>
          <a:effectLst>
            <a:outerShdw blurRad="63500" dist="12699" dir="54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sz="1800" b="1">
                <a:solidFill>
                  <a:srgbClr val="FF0000"/>
                </a:solidFill>
                <a:latin typeface="Lucida Grande" charset="0"/>
                <a:ea typeface="ＭＳ Ｐゴシック" charset="0"/>
                <a:cs typeface="Lucida Grande" charset="0"/>
                <a:sym typeface="Lucida Grande" charset="0"/>
              </a:rPr>
              <a:t>Digital Image Processing, 3rd ed.</a:t>
            </a:r>
          </a:p>
        </p:txBody>
      </p:sp>
      <p:sp>
        <p:nvSpPr>
          <p:cNvPr id="32770" name="Rectangle 2"/>
          <p:cNvSpPr>
            <a:spLocks/>
          </p:cNvSpPr>
          <p:nvPr/>
        </p:nvSpPr>
        <p:spPr bwMode="auto">
          <a:xfrm>
            <a:off x="3492500" y="630238"/>
            <a:ext cx="21336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lgn="ctr"/>
            <a:r>
              <a:rPr lang="en-US" sz="900">
                <a:solidFill>
                  <a:schemeClr val="tx1"/>
                </a:solidFill>
                <a:latin typeface="Verdana" charset="0"/>
                <a:ea typeface="ＭＳ Ｐゴシック" charset="0"/>
                <a:cs typeface="Verdana" charset="0"/>
                <a:sym typeface="Verdana" charset="0"/>
              </a:rPr>
              <a:t>www.ImageProcessingPlace.com</a:t>
            </a:r>
          </a:p>
        </p:txBody>
      </p:sp>
      <p:sp>
        <p:nvSpPr>
          <p:cNvPr id="32771" name="Line 3"/>
          <p:cNvSpPr>
            <a:spLocks noChangeShapeType="1"/>
          </p:cNvSpPr>
          <p:nvPr/>
        </p:nvSpPr>
        <p:spPr bwMode="auto">
          <a:xfrm rot="10800000">
            <a:off x="-193675" y="6858000"/>
            <a:ext cx="9337675" cy="0"/>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32772" name="Line 4"/>
          <p:cNvSpPr>
            <a:spLocks noChangeShapeType="1"/>
          </p:cNvSpPr>
          <p:nvPr/>
        </p:nvSpPr>
        <p:spPr bwMode="auto">
          <a:xfrm flipH="1">
            <a:off x="158750" y="1609725"/>
            <a:ext cx="8836025" cy="1588"/>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32773" name="Line 5"/>
          <p:cNvSpPr>
            <a:spLocks noChangeShapeType="1"/>
          </p:cNvSpPr>
          <p:nvPr/>
        </p:nvSpPr>
        <p:spPr bwMode="auto">
          <a:xfrm flipH="1">
            <a:off x="1414463" y="838200"/>
            <a:ext cx="7515225" cy="0"/>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32774" name="Rectangle 6"/>
          <p:cNvSpPr>
            <a:spLocks/>
          </p:cNvSpPr>
          <p:nvPr/>
        </p:nvSpPr>
        <p:spPr bwMode="auto">
          <a:xfrm>
            <a:off x="-38100" y="6429375"/>
            <a:ext cx="25368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sz="900">
                <a:solidFill>
                  <a:schemeClr val="tx1"/>
                </a:solidFill>
                <a:latin typeface="Arial" charset="0"/>
                <a:ea typeface="ＭＳ Ｐゴシック" charset="0"/>
                <a:cs typeface="Arial" charset="0"/>
                <a:sym typeface="Arial" charset="0"/>
              </a:rPr>
              <a:t>© 1992–2008  R. C. Gonzalez &amp; R. E. Woods</a:t>
            </a:r>
            <a:r>
              <a:rPr lang="en-US">
                <a:solidFill>
                  <a:schemeClr val="tx1"/>
                </a:solidFill>
                <a:ea typeface="ＭＳ Ｐゴシック" charset="0"/>
                <a:cs typeface="Times New Roman" charset="0"/>
              </a:rPr>
              <a:t> </a:t>
            </a:r>
          </a:p>
        </p:txBody>
      </p:sp>
      <p:pic>
        <p:nvPicPr>
          <p:cNvPr id="32775" name="Picture 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88" y="139700"/>
            <a:ext cx="1262062" cy="146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2776" name="Rectangle 8"/>
          <p:cNvSpPr>
            <a:spLocks/>
          </p:cNvSpPr>
          <p:nvPr/>
        </p:nvSpPr>
        <p:spPr bwMode="auto">
          <a:xfrm>
            <a:off x="3813175" y="398463"/>
            <a:ext cx="16637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r>
              <a:rPr lang="en-US" sz="1200" b="1">
                <a:solidFill>
                  <a:schemeClr val="tx1"/>
                </a:solidFill>
                <a:latin typeface="Lucida Grande" charset="0"/>
                <a:ea typeface="ＭＳ Ｐゴシック" charset="0"/>
                <a:cs typeface="Lucida Grande" charset="0"/>
                <a:sym typeface="Lucida Grande" charset="0"/>
              </a:rPr>
              <a:t>Gonzalez &amp; Woods</a:t>
            </a:r>
          </a:p>
        </p:txBody>
      </p:sp>
      <p:sp>
        <p:nvSpPr>
          <p:cNvPr id="32777" name="Rectangle 9"/>
          <p:cNvSpPr>
            <a:spLocks/>
          </p:cNvSpPr>
          <p:nvPr/>
        </p:nvSpPr>
        <p:spPr bwMode="auto">
          <a:xfrm>
            <a:off x="3856038" y="855663"/>
            <a:ext cx="1408112" cy="622300"/>
          </a:xfrm>
          <a:prstGeom prst="rect">
            <a:avLst/>
          </a:prstGeom>
          <a:noFill/>
          <a:ln>
            <a:noFill/>
          </a:ln>
          <a:effectLst>
            <a:outerShdw blurRad="63500" dist="12700" dir="2700000" algn="ctr" rotWithShape="0">
              <a:srgbClr val="B2B2B2">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lgn="ctr">
              <a:lnSpc>
                <a:spcPct val="125000"/>
              </a:lnSpc>
            </a:pPr>
            <a:r>
              <a:rPr lang="en-US" sz="1400">
                <a:solidFill>
                  <a:schemeClr val="tx1"/>
                </a:solidFill>
                <a:latin typeface="Verdana" charset="0"/>
                <a:ea typeface="ＭＳ Ｐゴシック" charset="0"/>
                <a:cs typeface="Verdana" charset="0"/>
                <a:sym typeface="Verdana" charset="0"/>
              </a:rPr>
              <a:t>Chapter 1</a:t>
            </a:r>
          </a:p>
          <a:p>
            <a:pPr marL="39688" algn="ctr">
              <a:lnSpc>
                <a:spcPct val="125000"/>
              </a:lnSpc>
            </a:pPr>
            <a:r>
              <a:rPr lang="en-US" sz="1600">
                <a:solidFill>
                  <a:schemeClr val="tx1"/>
                </a:solidFill>
                <a:latin typeface="Verdana" charset="0"/>
                <a:ea typeface="ＭＳ Ｐゴシック" charset="0"/>
                <a:cs typeface="Verdana" charset="0"/>
                <a:sym typeface="Verdana" charset="0"/>
              </a:rPr>
              <a:t>Introduction</a:t>
            </a:r>
          </a:p>
        </p:txBody>
      </p:sp>
      <p:pic>
        <p:nvPicPr>
          <p:cNvPr id="32778" name="Picture 1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5588" y="1809750"/>
            <a:ext cx="4835525" cy="165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2779" name="Rectangle 11"/>
          <p:cNvSpPr>
            <a:spLocks/>
          </p:cNvSpPr>
          <p:nvPr/>
        </p:nvSpPr>
        <p:spPr bwMode="auto">
          <a:xfrm>
            <a:off x="177800" y="1879600"/>
            <a:ext cx="3895725" cy="420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a:solidFill>
                  <a:schemeClr val="tx1"/>
                </a:solidFill>
                <a:ea typeface="ＭＳ Ｐゴシック" charset="0"/>
                <a:cs typeface="Times New Roman" charset="0"/>
              </a:rPr>
              <a:t>Other sources of energy</a:t>
            </a:r>
          </a:p>
          <a:p>
            <a:pPr marL="39688"/>
            <a:r>
              <a:rPr lang="en-US">
                <a:solidFill>
                  <a:schemeClr val="tx1"/>
                </a:solidFill>
                <a:ea typeface="ＭＳ Ｐゴシック" charset="0"/>
                <a:cs typeface="Times New Roman" charset="0"/>
              </a:rPr>
              <a:t>beside electromagnetic waves:</a:t>
            </a:r>
          </a:p>
          <a:p>
            <a:pPr marL="39688"/>
            <a:endParaRPr lang="en-US">
              <a:solidFill>
                <a:schemeClr val="tx1"/>
              </a:solidFill>
              <a:ea typeface="ＭＳ Ｐゴシック" charset="0"/>
              <a:cs typeface="Times New Roman" charset="0"/>
            </a:endParaRPr>
          </a:p>
          <a:p>
            <a:pPr marL="39688"/>
            <a:r>
              <a:rPr lang="en-US">
                <a:solidFill>
                  <a:schemeClr val="tx1"/>
                </a:solidFill>
                <a:ea typeface="ＭＳ Ｐゴシック" charset="0"/>
                <a:cs typeface="Times New Roman" charset="0"/>
              </a:rPr>
              <a:t>- acoustic waves</a:t>
            </a:r>
          </a:p>
          <a:p>
            <a:pPr marL="39688"/>
            <a:r>
              <a:rPr lang="en-US">
                <a:solidFill>
                  <a:schemeClr val="tx1"/>
                </a:solidFill>
                <a:ea typeface="ＭＳ Ｐゴシック" charset="0"/>
                <a:cs typeface="Times New Roman" charset="0"/>
              </a:rPr>
              <a:t>(seismic, marine/atmospheric, </a:t>
            </a:r>
          </a:p>
          <a:p>
            <a:pPr marL="39688"/>
            <a:r>
              <a:rPr lang="en-US">
                <a:solidFill>
                  <a:schemeClr val="tx1"/>
                </a:solidFill>
                <a:ea typeface="ＭＳ Ｐゴシック" charset="0"/>
                <a:cs typeface="Times New Roman" charset="0"/>
              </a:rPr>
              <a:t>sonar/radar, ultrasound)</a:t>
            </a:r>
          </a:p>
          <a:p>
            <a:pPr marL="39688"/>
            <a:endParaRPr lang="en-US">
              <a:solidFill>
                <a:schemeClr val="tx1"/>
              </a:solidFill>
              <a:ea typeface="ＭＳ Ｐゴシック" charset="0"/>
              <a:cs typeface="Times New Roman" charset="0"/>
            </a:endParaRPr>
          </a:p>
          <a:p>
            <a:pPr marL="39688"/>
            <a:r>
              <a:rPr lang="en-US">
                <a:solidFill>
                  <a:schemeClr val="tx1"/>
                </a:solidFill>
                <a:ea typeface="ＭＳ Ｐゴシック" charset="0"/>
                <a:cs typeface="Times New Roman" charset="0"/>
              </a:rPr>
              <a:t>- electron microscopy</a:t>
            </a:r>
          </a:p>
          <a:p>
            <a:pPr marL="39688"/>
            <a:endParaRPr lang="en-US">
              <a:solidFill>
                <a:schemeClr val="tx1"/>
              </a:solidFill>
              <a:ea typeface="ＭＳ Ｐゴシック" charset="0"/>
              <a:cs typeface="Times New Roman" charset="0"/>
            </a:endParaRPr>
          </a:p>
          <a:p>
            <a:pPr marL="39688"/>
            <a:r>
              <a:rPr lang="en-US">
                <a:solidFill>
                  <a:schemeClr val="tx1"/>
                </a:solidFill>
                <a:ea typeface="ＭＳ Ｐゴシック" charset="0"/>
                <a:cs typeface="Times New Roman" charset="0"/>
              </a:rPr>
              <a:t>- synthetic images</a:t>
            </a:r>
          </a:p>
          <a:p>
            <a:pPr marL="39688"/>
            <a:endParaRPr lang="en-US">
              <a:solidFill>
                <a:schemeClr val="tx1"/>
              </a:solidFill>
              <a:ea typeface="ＭＳ Ｐゴシック" charset="0"/>
              <a:cs typeface="Times New Roman" charset="0"/>
            </a:endParaRPr>
          </a:p>
          <a:p>
            <a:pPr marL="39688"/>
            <a:endParaRPr lang="en-US">
              <a:solidFill>
                <a:schemeClr val="tx1"/>
              </a:solidFill>
              <a:ea typeface="ＭＳ Ｐゴシック" charset="0"/>
              <a:cs typeface="Times New Roman" charset="0"/>
            </a:endParaRPr>
          </a:p>
        </p:txBody>
      </p:sp>
    </p:spTree>
  </p:cSld>
  <p:clrMapOvr>
    <a:masterClrMapping/>
  </p:clrMapOvr>
  <p:transition xmlns:p14="http://schemas.microsoft.com/office/powerpoint/2010/mai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4059385"/>
      </p:ext>
    </p:extLst>
  </p:cSld>
  <p:clrMapOvr>
    <a:masterClrMapping/>
  </p:clrMapOvr>
  <p:transition xmlns:p14="http://schemas.microsoft.com/office/powerpoint/2010/mai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p:cNvSpPr>
          <p:nvPr/>
        </p:nvSpPr>
        <p:spPr bwMode="auto">
          <a:xfrm>
            <a:off x="2790825" y="50800"/>
            <a:ext cx="4038600" cy="368300"/>
          </a:xfrm>
          <a:prstGeom prst="rect">
            <a:avLst/>
          </a:prstGeom>
          <a:noFill/>
          <a:ln>
            <a:noFill/>
          </a:ln>
          <a:effectLst>
            <a:outerShdw blurRad="63500" dist="12699" dir="54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sz="1800" b="1">
                <a:solidFill>
                  <a:srgbClr val="FF0000"/>
                </a:solidFill>
                <a:latin typeface="Lucida Grande" charset="0"/>
                <a:ea typeface="ＭＳ Ｐゴシック" charset="0"/>
                <a:cs typeface="Lucida Grande" charset="0"/>
                <a:sym typeface="Lucida Grande" charset="0"/>
              </a:rPr>
              <a:t>Digital Image Processing, 3rd ed.</a:t>
            </a:r>
          </a:p>
        </p:txBody>
      </p:sp>
      <p:sp>
        <p:nvSpPr>
          <p:cNvPr id="34818" name="Rectangle 2"/>
          <p:cNvSpPr>
            <a:spLocks/>
          </p:cNvSpPr>
          <p:nvPr/>
        </p:nvSpPr>
        <p:spPr bwMode="auto">
          <a:xfrm>
            <a:off x="3492500" y="630238"/>
            <a:ext cx="21336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lgn="ctr"/>
            <a:r>
              <a:rPr lang="en-US" sz="900">
                <a:solidFill>
                  <a:schemeClr val="tx1"/>
                </a:solidFill>
                <a:latin typeface="Verdana" charset="0"/>
                <a:ea typeface="ＭＳ Ｐゴシック" charset="0"/>
                <a:cs typeface="Verdana" charset="0"/>
                <a:sym typeface="Verdana" charset="0"/>
              </a:rPr>
              <a:t>www.ImageProcessingPlace.com</a:t>
            </a:r>
          </a:p>
        </p:txBody>
      </p:sp>
      <p:sp>
        <p:nvSpPr>
          <p:cNvPr id="34819" name="Line 3"/>
          <p:cNvSpPr>
            <a:spLocks noChangeShapeType="1"/>
          </p:cNvSpPr>
          <p:nvPr/>
        </p:nvSpPr>
        <p:spPr bwMode="auto">
          <a:xfrm rot="10800000">
            <a:off x="-193675" y="6858000"/>
            <a:ext cx="9337675" cy="0"/>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34820" name="Line 4"/>
          <p:cNvSpPr>
            <a:spLocks noChangeShapeType="1"/>
          </p:cNvSpPr>
          <p:nvPr/>
        </p:nvSpPr>
        <p:spPr bwMode="auto">
          <a:xfrm flipH="1">
            <a:off x="158750" y="1609725"/>
            <a:ext cx="8836025" cy="1588"/>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34821" name="Line 5"/>
          <p:cNvSpPr>
            <a:spLocks noChangeShapeType="1"/>
          </p:cNvSpPr>
          <p:nvPr/>
        </p:nvSpPr>
        <p:spPr bwMode="auto">
          <a:xfrm flipH="1">
            <a:off x="1414463" y="838200"/>
            <a:ext cx="7515225" cy="0"/>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34822" name="Rectangle 6"/>
          <p:cNvSpPr>
            <a:spLocks/>
          </p:cNvSpPr>
          <p:nvPr/>
        </p:nvSpPr>
        <p:spPr bwMode="auto">
          <a:xfrm>
            <a:off x="-38100" y="6429375"/>
            <a:ext cx="25368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sz="900">
                <a:solidFill>
                  <a:schemeClr val="tx1"/>
                </a:solidFill>
                <a:latin typeface="Arial" charset="0"/>
                <a:ea typeface="ＭＳ Ｐゴシック" charset="0"/>
                <a:cs typeface="Arial" charset="0"/>
                <a:sym typeface="Arial" charset="0"/>
              </a:rPr>
              <a:t>© 1992–2008  R. C. Gonzalez &amp; R. E. Woods</a:t>
            </a:r>
            <a:r>
              <a:rPr lang="en-US">
                <a:solidFill>
                  <a:schemeClr val="tx1"/>
                </a:solidFill>
                <a:ea typeface="ＭＳ Ｐゴシック" charset="0"/>
                <a:cs typeface="Times New Roman" charset="0"/>
              </a:rPr>
              <a:t> </a:t>
            </a:r>
          </a:p>
        </p:txBody>
      </p:sp>
      <p:pic>
        <p:nvPicPr>
          <p:cNvPr id="34823" name="Picture 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88" y="139700"/>
            <a:ext cx="1262062" cy="146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4824" name="Rectangle 8"/>
          <p:cNvSpPr>
            <a:spLocks/>
          </p:cNvSpPr>
          <p:nvPr/>
        </p:nvSpPr>
        <p:spPr bwMode="auto">
          <a:xfrm>
            <a:off x="3813175" y="398463"/>
            <a:ext cx="16637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r>
              <a:rPr lang="en-US" sz="1200" b="1">
                <a:solidFill>
                  <a:schemeClr val="tx1"/>
                </a:solidFill>
                <a:latin typeface="Lucida Grande" charset="0"/>
                <a:ea typeface="ＭＳ Ｐゴシック" charset="0"/>
                <a:cs typeface="Lucida Grande" charset="0"/>
                <a:sym typeface="Lucida Grande" charset="0"/>
              </a:rPr>
              <a:t>Gonzalez &amp; Woods</a:t>
            </a:r>
          </a:p>
        </p:txBody>
      </p:sp>
      <p:sp>
        <p:nvSpPr>
          <p:cNvPr id="34825" name="Rectangle 9"/>
          <p:cNvSpPr>
            <a:spLocks/>
          </p:cNvSpPr>
          <p:nvPr/>
        </p:nvSpPr>
        <p:spPr bwMode="auto">
          <a:xfrm>
            <a:off x="3856038" y="855663"/>
            <a:ext cx="1408112" cy="622300"/>
          </a:xfrm>
          <a:prstGeom prst="rect">
            <a:avLst/>
          </a:prstGeom>
          <a:noFill/>
          <a:ln>
            <a:noFill/>
          </a:ln>
          <a:effectLst>
            <a:outerShdw blurRad="63500" dist="12700" dir="2700000" algn="ctr" rotWithShape="0">
              <a:srgbClr val="B2B2B2">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lgn="ctr">
              <a:lnSpc>
                <a:spcPct val="125000"/>
              </a:lnSpc>
            </a:pPr>
            <a:r>
              <a:rPr lang="en-US" sz="1400">
                <a:solidFill>
                  <a:schemeClr val="tx1"/>
                </a:solidFill>
                <a:latin typeface="Verdana" charset="0"/>
                <a:ea typeface="ＭＳ Ｐゴシック" charset="0"/>
                <a:cs typeface="Verdana" charset="0"/>
                <a:sym typeface="Verdana" charset="0"/>
              </a:rPr>
              <a:t>Chapter 1</a:t>
            </a:r>
          </a:p>
          <a:p>
            <a:pPr marL="39688" algn="ctr">
              <a:lnSpc>
                <a:spcPct val="125000"/>
              </a:lnSpc>
            </a:pPr>
            <a:r>
              <a:rPr lang="en-US" sz="1600">
                <a:solidFill>
                  <a:schemeClr val="tx1"/>
                </a:solidFill>
                <a:latin typeface="Verdana" charset="0"/>
                <a:ea typeface="ＭＳ Ｐゴシック" charset="0"/>
                <a:cs typeface="Verdana" charset="0"/>
                <a:sym typeface="Verdana" charset="0"/>
              </a:rPr>
              <a:t>Introduction</a:t>
            </a:r>
          </a:p>
        </p:txBody>
      </p:sp>
      <p:pic>
        <p:nvPicPr>
          <p:cNvPr id="34826" name="Picture 1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4875" y="1879600"/>
            <a:ext cx="4792663"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4827"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1225" y="4013200"/>
            <a:ext cx="4592638" cy="111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cSld>
  <p:clrMapOvr>
    <a:masterClrMapping/>
  </p:clrMapOvr>
  <p:transition xmlns:p14="http://schemas.microsoft.com/office/powerpoint/2010/mai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p:cNvSpPr>
          <p:nvPr/>
        </p:nvSpPr>
        <p:spPr bwMode="auto">
          <a:xfrm>
            <a:off x="2790825" y="50800"/>
            <a:ext cx="4038600" cy="368300"/>
          </a:xfrm>
          <a:prstGeom prst="rect">
            <a:avLst/>
          </a:prstGeom>
          <a:noFill/>
          <a:ln>
            <a:noFill/>
          </a:ln>
          <a:effectLst>
            <a:outerShdw blurRad="63500" dist="12699" dir="54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sz="1800" b="1">
                <a:solidFill>
                  <a:srgbClr val="FF0000"/>
                </a:solidFill>
                <a:latin typeface="Lucida Grande" charset="0"/>
                <a:ea typeface="ＭＳ Ｐゴシック" charset="0"/>
                <a:cs typeface="Lucida Grande" charset="0"/>
                <a:sym typeface="Lucida Grande" charset="0"/>
              </a:rPr>
              <a:t>Digital Image Processing, 3rd ed.</a:t>
            </a:r>
          </a:p>
        </p:txBody>
      </p:sp>
      <p:sp>
        <p:nvSpPr>
          <p:cNvPr id="35842" name="Rectangle 2"/>
          <p:cNvSpPr>
            <a:spLocks/>
          </p:cNvSpPr>
          <p:nvPr/>
        </p:nvSpPr>
        <p:spPr bwMode="auto">
          <a:xfrm>
            <a:off x="3492500" y="630238"/>
            <a:ext cx="21336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lgn="ctr"/>
            <a:r>
              <a:rPr lang="en-US" sz="900">
                <a:solidFill>
                  <a:schemeClr val="tx1"/>
                </a:solidFill>
                <a:latin typeface="Verdana" charset="0"/>
                <a:ea typeface="ＭＳ Ｐゴシック" charset="0"/>
                <a:cs typeface="Verdana" charset="0"/>
                <a:sym typeface="Verdana" charset="0"/>
              </a:rPr>
              <a:t>www.ImageProcessingPlace.com</a:t>
            </a:r>
          </a:p>
        </p:txBody>
      </p:sp>
      <p:sp>
        <p:nvSpPr>
          <p:cNvPr id="35843" name="Line 3"/>
          <p:cNvSpPr>
            <a:spLocks noChangeShapeType="1"/>
          </p:cNvSpPr>
          <p:nvPr/>
        </p:nvSpPr>
        <p:spPr bwMode="auto">
          <a:xfrm rot="10800000">
            <a:off x="-193675" y="6858000"/>
            <a:ext cx="9337675" cy="0"/>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35844" name="Line 4"/>
          <p:cNvSpPr>
            <a:spLocks noChangeShapeType="1"/>
          </p:cNvSpPr>
          <p:nvPr/>
        </p:nvSpPr>
        <p:spPr bwMode="auto">
          <a:xfrm flipH="1">
            <a:off x="158750" y="1609725"/>
            <a:ext cx="8836025" cy="1588"/>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35845" name="Line 5"/>
          <p:cNvSpPr>
            <a:spLocks noChangeShapeType="1"/>
          </p:cNvSpPr>
          <p:nvPr/>
        </p:nvSpPr>
        <p:spPr bwMode="auto">
          <a:xfrm flipH="1">
            <a:off x="1414463" y="838200"/>
            <a:ext cx="7515225" cy="0"/>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35846" name="Rectangle 6"/>
          <p:cNvSpPr>
            <a:spLocks/>
          </p:cNvSpPr>
          <p:nvPr/>
        </p:nvSpPr>
        <p:spPr bwMode="auto">
          <a:xfrm>
            <a:off x="-38100" y="6429375"/>
            <a:ext cx="25368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sz="900">
                <a:solidFill>
                  <a:schemeClr val="tx1"/>
                </a:solidFill>
                <a:latin typeface="Arial" charset="0"/>
                <a:ea typeface="ＭＳ Ｐゴシック" charset="0"/>
                <a:cs typeface="Arial" charset="0"/>
                <a:sym typeface="Arial" charset="0"/>
              </a:rPr>
              <a:t>© 1992–2008  R. C. Gonzalez &amp; R. E. Woods</a:t>
            </a:r>
            <a:r>
              <a:rPr lang="en-US">
                <a:solidFill>
                  <a:schemeClr val="tx1"/>
                </a:solidFill>
                <a:ea typeface="ＭＳ Ｐゴシック" charset="0"/>
                <a:cs typeface="Times New Roman" charset="0"/>
              </a:rPr>
              <a:t> </a:t>
            </a:r>
          </a:p>
        </p:txBody>
      </p:sp>
      <p:pic>
        <p:nvPicPr>
          <p:cNvPr id="35847" name="Picture 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88" y="139700"/>
            <a:ext cx="1262062" cy="146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5848" name="Rectangle 8"/>
          <p:cNvSpPr>
            <a:spLocks/>
          </p:cNvSpPr>
          <p:nvPr/>
        </p:nvSpPr>
        <p:spPr bwMode="auto">
          <a:xfrm>
            <a:off x="3813175" y="398463"/>
            <a:ext cx="16637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r>
              <a:rPr lang="en-US" sz="1200" b="1">
                <a:solidFill>
                  <a:schemeClr val="tx1"/>
                </a:solidFill>
                <a:latin typeface="Lucida Grande" charset="0"/>
                <a:ea typeface="ＭＳ Ｐゴシック" charset="0"/>
                <a:cs typeface="Lucida Grande" charset="0"/>
                <a:sym typeface="Lucida Grande" charset="0"/>
              </a:rPr>
              <a:t>Gonzalez &amp; Woods</a:t>
            </a:r>
          </a:p>
        </p:txBody>
      </p:sp>
      <p:sp>
        <p:nvSpPr>
          <p:cNvPr id="35849" name="Rectangle 9"/>
          <p:cNvSpPr>
            <a:spLocks/>
          </p:cNvSpPr>
          <p:nvPr/>
        </p:nvSpPr>
        <p:spPr bwMode="auto">
          <a:xfrm>
            <a:off x="3856038" y="855663"/>
            <a:ext cx="1408112" cy="622300"/>
          </a:xfrm>
          <a:prstGeom prst="rect">
            <a:avLst/>
          </a:prstGeom>
          <a:noFill/>
          <a:ln>
            <a:noFill/>
          </a:ln>
          <a:effectLst>
            <a:outerShdw blurRad="63500" dist="12700" dir="2700000" algn="ctr" rotWithShape="0">
              <a:srgbClr val="B2B2B2">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lgn="ctr">
              <a:lnSpc>
                <a:spcPct val="125000"/>
              </a:lnSpc>
            </a:pPr>
            <a:r>
              <a:rPr lang="en-US" sz="1400">
                <a:solidFill>
                  <a:schemeClr val="tx1"/>
                </a:solidFill>
                <a:latin typeface="Verdana" charset="0"/>
                <a:ea typeface="ＭＳ Ｐゴシック" charset="0"/>
                <a:cs typeface="Verdana" charset="0"/>
                <a:sym typeface="Verdana" charset="0"/>
              </a:rPr>
              <a:t>Chapter 1</a:t>
            </a:r>
          </a:p>
          <a:p>
            <a:pPr marL="39688" algn="ctr">
              <a:lnSpc>
                <a:spcPct val="125000"/>
              </a:lnSpc>
            </a:pPr>
            <a:r>
              <a:rPr lang="en-US" sz="1600">
                <a:solidFill>
                  <a:schemeClr val="tx1"/>
                </a:solidFill>
                <a:latin typeface="Verdana" charset="0"/>
                <a:ea typeface="ＭＳ Ｐゴシック" charset="0"/>
                <a:cs typeface="Verdana" charset="0"/>
                <a:sym typeface="Verdana" charset="0"/>
              </a:rPr>
              <a:t>Introduction</a:t>
            </a:r>
          </a:p>
        </p:txBody>
      </p:sp>
      <p:pic>
        <p:nvPicPr>
          <p:cNvPr id="35850" name="Picture 1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0938" y="1838325"/>
            <a:ext cx="5353050" cy="335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cSld>
  <p:clrMapOvr>
    <a:masterClrMapping/>
  </p:clrMapOvr>
  <p:transition xmlns:p14="http://schemas.microsoft.com/office/powerpoint/2010/mai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p:cNvSpPr>
          <p:nvPr/>
        </p:nvSpPr>
        <p:spPr bwMode="auto">
          <a:xfrm>
            <a:off x="2790825" y="50800"/>
            <a:ext cx="4038600" cy="368300"/>
          </a:xfrm>
          <a:prstGeom prst="rect">
            <a:avLst/>
          </a:prstGeom>
          <a:noFill/>
          <a:ln>
            <a:noFill/>
          </a:ln>
          <a:effectLst>
            <a:outerShdw blurRad="63500" dist="12699" dir="54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sz="1800" b="1">
                <a:solidFill>
                  <a:srgbClr val="FF0000"/>
                </a:solidFill>
                <a:latin typeface="Lucida Grande" charset="0"/>
                <a:ea typeface="ＭＳ Ｐゴシック" charset="0"/>
                <a:cs typeface="Lucida Grande" charset="0"/>
                <a:sym typeface="Lucida Grande" charset="0"/>
              </a:rPr>
              <a:t>Digital Image Processing, 3rd ed.</a:t>
            </a:r>
          </a:p>
        </p:txBody>
      </p:sp>
      <p:sp>
        <p:nvSpPr>
          <p:cNvPr id="9218" name="Rectangle 2"/>
          <p:cNvSpPr>
            <a:spLocks/>
          </p:cNvSpPr>
          <p:nvPr/>
        </p:nvSpPr>
        <p:spPr bwMode="auto">
          <a:xfrm>
            <a:off x="3492500" y="630238"/>
            <a:ext cx="21336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lgn="ctr"/>
            <a:r>
              <a:rPr lang="en-US" sz="900">
                <a:solidFill>
                  <a:schemeClr val="tx1"/>
                </a:solidFill>
                <a:latin typeface="Verdana" charset="0"/>
                <a:ea typeface="ＭＳ Ｐゴシック" charset="0"/>
                <a:cs typeface="Verdana" charset="0"/>
                <a:sym typeface="Verdana" charset="0"/>
              </a:rPr>
              <a:t>www.ImageProcessingPlace.com</a:t>
            </a:r>
          </a:p>
        </p:txBody>
      </p:sp>
      <p:sp>
        <p:nvSpPr>
          <p:cNvPr id="9219" name="Line 3"/>
          <p:cNvSpPr>
            <a:spLocks noChangeShapeType="1"/>
          </p:cNvSpPr>
          <p:nvPr/>
        </p:nvSpPr>
        <p:spPr bwMode="auto">
          <a:xfrm rot="10800000">
            <a:off x="-193675" y="6858000"/>
            <a:ext cx="9337675" cy="0"/>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9220" name="Line 4"/>
          <p:cNvSpPr>
            <a:spLocks noChangeShapeType="1"/>
          </p:cNvSpPr>
          <p:nvPr/>
        </p:nvSpPr>
        <p:spPr bwMode="auto">
          <a:xfrm flipH="1">
            <a:off x="158750" y="1609725"/>
            <a:ext cx="8836025" cy="1588"/>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9221" name="Line 5"/>
          <p:cNvSpPr>
            <a:spLocks noChangeShapeType="1"/>
          </p:cNvSpPr>
          <p:nvPr/>
        </p:nvSpPr>
        <p:spPr bwMode="auto">
          <a:xfrm flipH="1">
            <a:off x="1414463" y="838200"/>
            <a:ext cx="7515225" cy="0"/>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9222" name="Rectangle 6"/>
          <p:cNvSpPr>
            <a:spLocks/>
          </p:cNvSpPr>
          <p:nvPr/>
        </p:nvSpPr>
        <p:spPr bwMode="auto">
          <a:xfrm>
            <a:off x="-38100" y="6429375"/>
            <a:ext cx="25368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sz="900">
                <a:solidFill>
                  <a:schemeClr val="tx1"/>
                </a:solidFill>
                <a:latin typeface="Arial" charset="0"/>
                <a:ea typeface="ＭＳ Ｐゴシック" charset="0"/>
                <a:cs typeface="Arial" charset="0"/>
                <a:sym typeface="Arial" charset="0"/>
              </a:rPr>
              <a:t>© 1992–2008  R. C. Gonzalez &amp; R. E. Woods</a:t>
            </a:r>
            <a:r>
              <a:rPr lang="en-US">
                <a:solidFill>
                  <a:schemeClr val="tx1"/>
                </a:solidFill>
                <a:ea typeface="ＭＳ Ｐゴシック" charset="0"/>
                <a:cs typeface="Times New Roman" charset="0"/>
              </a:rPr>
              <a:t> </a:t>
            </a:r>
          </a:p>
        </p:txBody>
      </p:sp>
      <p:pic>
        <p:nvPicPr>
          <p:cNvPr id="9223" name="Picture 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88" y="139700"/>
            <a:ext cx="1262062" cy="146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9224" name="Rectangle 8"/>
          <p:cNvSpPr>
            <a:spLocks/>
          </p:cNvSpPr>
          <p:nvPr/>
        </p:nvSpPr>
        <p:spPr bwMode="auto">
          <a:xfrm>
            <a:off x="3813175" y="398463"/>
            <a:ext cx="16637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r>
              <a:rPr lang="en-US" sz="1200" b="1">
                <a:solidFill>
                  <a:schemeClr val="tx1"/>
                </a:solidFill>
                <a:latin typeface="Lucida Grande" charset="0"/>
                <a:ea typeface="ＭＳ Ｐゴシック" charset="0"/>
                <a:cs typeface="Lucida Grande" charset="0"/>
                <a:sym typeface="Lucida Grande" charset="0"/>
              </a:rPr>
              <a:t>Gonzalez &amp; Woods</a:t>
            </a:r>
          </a:p>
        </p:txBody>
      </p:sp>
      <p:sp>
        <p:nvSpPr>
          <p:cNvPr id="9225" name="Rectangle 9"/>
          <p:cNvSpPr>
            <a:spLocks/>
          </p:cNvSpPr>
          <p:nvPr/>
        </p:nvSpPr>
        <p:spPr bwMode="auto">
          <a:xfrm>
            <a:off x="3856038" y="855663"/>
            <a:ext cx="1408112" cy="622300"/>
          </a:xfrm>
          <a:prstGeom prst="rect">
            <a:avLst/>
          </a:prstGeom>
          <a:noFill/>
          <a:ln>
            <a:noFill/>
          </a:ln>
          <a:effectLst>
            <a:outerShdw blurRad="63500" dist="12700" dir="2700000" algn="ctr" rotWithShape="0">
              <a:srgbClr val="B2B2B2">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lgn="ctr">
              <a:lnSpc>
                <a:spcPct val="125000"/>
              </a:lnSpc>
            </a:pPr>
            <a:r>
              <a:rPr lang="en-US" sz="1400">
                <a:solidFill>
                  <a:schemeClr val="tx1"/>
                </a:solidFill>
                <a:latin typeface="Verdana" charset="0"/>
                <a:ea typeface="ＭＳ Ｐゴシック" charset="0"/>
                <a:cs typeface="Verdana" charset="0"/>
                <a:sym typeface="Verdana" charset="0"/>
              </a:rPr>
              <a:t>Chapter 1</a:t>
            </a:r>
          </a:p>
          <a:p>
            <a:pPr marL="39688" algn="ctr">
              <a:lnSpc>
                <a:spcPct val="125000"/>
              </a:lnSpc>
            </a:pPr>
            <a:r>
              <a:rPr lang="en-US" sz="1600">
                <a:solidFill>
                  <a:schemeClr val="tx1"/>
                </a:solidFill>
                <a:latin typeface="Verdana" charset="0"/>
                <a:ea typeface="ＭＳ Ｐゴシック" charset="0"/>
                <a:cs typeface="Verdana" charset="0"/>
                <a:sym typeface="Verdana" charset="0"/>
              </a:rPr>
              <a:t>Introduction</a:t>
            </a:r>
          </a:p>
        </p:txBody>
      </p:sp>
      <p:sp>
        <p:nvSpPr>
          <p:cNvPr id="9226" name="Rectangle 10"/>
          <p:cNvSpPr>
            <a:spLocks/>
          </p:cNvSpPr>
          <p:nvPr/>
        </p:nvSpPr>
        <p:spPr bwMode="auto">
          <a:xfrm>
            <a:off x="266700" y="1790700"/>
            <a:ext cx="8877300"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r>
              <a:rPr lang="en-US" dirty="0">
                <a:solidFill>
                  <a:schemeClr val="tx1"/>
                </a:solidFill>
                <a:ea typeface="ＭＳ Ｐゴシック" charset="0"/>
                <a:cs typeface="Times New Roman" charset="0"/>
              </a:rPr>
              <a:t>Exam format:</a:t>
            </a:r>
          </a:p>
          <a:p>
            <a:pPr marL="39688"/>
            <a:endParaRPr lang="en-US" dirty="0">
              <a:solidFill>
                <a:schemeClr val="tx1"/>
              </a:solidFill>
              <a:ea typeface="ＭＳ Ｐゴシック" charset="0"/>
              <a:cs typeface="Times New Roman" charset="0"/>
            </a:endParaRPr>
          </a:p>
          <a:p>
            <a:pPr marL="382588" indent="-342900">
              <a:buFontTx/>
              <a:buChar char="-"/>
            </a:pPr>
            <a:r>
              <a:rPr lang="en-US" dirty="0" smtClean="0">
                <a:solidFill>
                  <a:schemeClr val="tx1"/>
                </a:solidFill>
                <a:ea typeface="ＭＳ Ｐゴシック" charset="0"/>
                <a:cs typeface="Times New Roman" charset="0"/>
              </a:rPr>
              <a:t>Oral </a:t>
            </a:r>
            <a:r>
              <a:rPr lang="en-US" dirty="0">
                <a:solidFill>
                  <a:schemeClr val="tx1"/>
                </a:solidFill>
                <a:ea typeface="ＭＳ Ｐゴシック" charset="0"/>
                <a:cs typeface="Times New Roman" charset="0"/>
              </a:rPr>
              <a:t>examination (about 45 minutes) consisting of</a:t>
            </a:r>
            <a:r>
              <a:rPr lang="en-US" dirty="0" smtClean="0">
                <a:solidFill>
                  <a:schemeClr val="tx1"/>
                </a:solidFill>
                <a:ea typeface="ＭＳ Ｐゴシック" charset="0"/>
                <a:cs typeface="Times New Roman" charset="0"/>
              </a:rPr>
              <a:t>:</a:t>
            </a:r>
          </a:p>
          <a:p>
            <a:pPr marL="382588" indent="-342900">
              <a:buFontTx/>
              <a:buChar char="-"/>
            </a:pPr>
            <a:endParaRPr lang="en-US" dirty="0">
              <a:solidFill>
                <a:schemeClr val="tx1"/>
              </a:solidFill>
              <a:ea typeface="ＭＳ Ｐゴシック" charset="0"/>
              <a:cs typeface="Times New Roman" charset="0"/>
            </a:endParaRPr>
          </a:p>
          <a:p>
            <a:pPr marL="39688">
              <a:buFontTx/>
              <a:buChar char="•"/>
            </a:pPr>
            <a:r>
              <a:rPr lang="en-US" dirty="0">
                <a:solidFill>
                  <a:schemeClr val="tx1"/>
                </a:solidFill>
                <a:ea typeface="ＭＳ Ｐゴシック" charset="0"/>
                <a:cs typeface="Times New Roman" charset="0"/>
              </a:rPr>
              <a:t> </a:t>
            </a:r>
            <a:r>
              <a:rPr lang="en-US" dirty="0" smtClean="0">
                <a:solidFill>
                  <a:schemeClr val="tx1"/>
                </a:solidFill>
                <a:ea typeface="ＭＳ Ｐゴシック" charset="0"/>
                <a:cs typeface="Times New Roman" charset="0"/>
              </a:rPr>
              <a:t>Short presentation of personal project.</a:t>
            </a:r>
            <a:endParaRPr lang="en-US" dirty="0">
              <a:solidFill>
                <a:schemeClr val="tx1"/>
              </a:solidFill>
              <a:ea typeface="ＭＳ Ｐゴシック" charset="0"/>
              <a:cs typeface="Times New Roman" charset="0"/>
            </a:endParaRPr>
          </a:p>
          <a:p>
            <a:pPr marL="39688">
              <a:buFontTx/>
              <a:buChar char="•"/>
            </a:pPr>
            <a:r>
              <a:rPr lang="en-US" dirty="0">
                <a:solidFill>
                  <a:schemeClr val="tx1"/>
                </a:solidFill>
                <a:ea typeface="ＭＳ Ｐゴシック" charset="0"/>
                <a:cs typeface="Times New Roman" charset="0"/>
              </a:rPr>
              <a:t> </a:t>
            </a:r>
            <a:r>
              <a:rPr lang="en-US" dirty="0" smtClean="0">
                <a:solidFill>
                  <a:schemeClr val="tx1"/>
                </a:solidFill>
                <a:ea typeface="ＭＳ Ｐゴシック" charset="0"/>
                <a:cs typeface="Times New Roman" charset="0"/>
              </a:rPr>
              <a:t>Additional questions</a:t>
            </a:r>
            <a:r>
              <a:rPr lang="nb-NO" dirty="0" smtClean="0">
                <a:solidFill>
                  <a:schemeClr val="tx1"/>
                </a:solidFill>
                <a:ea typeface="ＭＳ Ｐゴシック" charset="0"/>
                <a:cs typeface="Times New Roman" charset="0"/>
              </a:rPr>
              <a:t>.</a:t>
            </a:r>
            <a:endParaRPr lang="en-US" dirty="0">
              <a:solidFill>
                <a:schemeClr val="tx1"/>
              </a:solidFill>
              <a:ea typeface="ＭＳ Ｐゴシック" charset="0"/>
              <a:cs typeface="Times New Roman" charset="0"/>
            </a:endParaRPr>
          </a:p>
        </p:txBody>
      </p:sp>
      <p:sp>
        <p:nvSpPr>
          <p:cNvPr id="9227" name="Rectangle 11"/>
          <p:cNvSpPr>
            <a:spLocks/>
          </p:cNvSpPr>
          <p:nvPr/>
        </p:nvSpPr>
        <p:spPr bwMode="auto">
          <a:xfrm>
            <a:off x="203200" y="4546600"/>
            <a:ext cx="87249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endParaRPr lang="en-US" dirty="0">
              <a:solidFill>
                <a:schemeClr val="tx1"/>
              </a:solidFill>
              <a:ea typeface="ＭＳ Ｐゴシック" charset="0"/>
              <a:cs typeface="Times New Roman"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p:cNvSpPr>
          <p:nvPr/>
        </p:nvSpPr>
        <p:spPr bwMode="auto">
          <a:xfrm>
            <a:off x="2790825" y="50800"/>
            <a:ext cx="4038600" cy="368300"/>
          </a:xfrm>
          <a:prstGeom prst="rect">
            <a:avLst/>
          </a:prstGeom>
          <a:noFill/>
          <a:ln>
            <a:noFill/>
          </a:ln>
          <a:effectLst>
            <a:outerShdw blurRad="63500" dist="12699" dir="54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sz="1800" b="1">
                <a:solidFill>
                  <a:srgbClr val="FF0000"/>
                </a:solidFill>
                <a:latin typeface="Lucida Grande" charset="0"/>
                <a:ea typeface="ＭＳ Ｐゴシック" charset="0"/>
                <a:cs typeface="Lucida Grande" charset="0"/>
                <a:sym typeface="Lucida Grande" charset="0"/>
              </a:rPr>
              <a:t>Digital Image Processing, 3rd ed.</a:t>
            </a:r>
          </a:p>
        </p:txBody>
      </p:sp>
      <p:sp>
        <p:nvSpPr>
          <p:cNvPr id="36866" name="Rectangle 2"/>
          <p:cNvSpPr>
            <a:spLocks/>
          </p:cNvSpPr>
          <p:nvPr/>
        </p:nvSpPr>
        <p:spPr bwMode="auto">
          <a:xfrm>
            <a:off x="3492500" y="630238"/>
            <a:ext cx="21336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lgn="ctr"/>
            <a:r>
              <a:rPr lang="en-US" sz="900">
                <a:solidFill>
                  <a:schemeClr val="tx1"/>
                </a:solidFill>
                <a:latin typeface="Verdana" charset="0"/>
                <a:ea typeface="ＭＳ Ｐゴシック" charset="0"/>
                <a:cs typeface="Verdana" charset="0"/>
                <a:sym typeface="Verdana" charset="0"/>
              </a:rPr>
              <a:t>www.ImageProcessingPlace.com</a:t>
            </a:r>
          </a:p>
        </p:txBody>
      </p:sp>
      <p:sp>
        <p:nvSpPr>
          <p:cNvPr id="36867" name="Line 3"/>
          <p:cNvSpPr>
            <a:spLocks noChangeShapeType="1"/>
          </p:cNvSpPr>
          <p:nvPr/>
        </p:nvSpPr>
        <p:spPr bwMode="auto">
          <a:xfrm rot="10800000">
            <a:off x="-193675" y="6858000"/>
            <a:ext cx="9337675" cy="0"/>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36868" name="Line 4"/>
          <p:cNvSpPr>
            <a:spLocks noChangeShapeType="1"/>
          </p:cNvSpPr>
          <p:nvPr/>
        </p:nvSpPr>
        <p:spPr bwMode="auto">
          <a:xfrm flipH="1">
            <a:off x="158750" y="1609725"/>
            <a:ext cx="8836025" cy="1588"/>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36869" name="Line 5"/>
          <p:cNvSpPr>
            <a:spLocks noChangeShapeType="1"/>
          </p:cNvSpPr>
          <p:nvPr/>
        </p:nvSpPr>
        <p:spPr bwMode="auto">
          <a:xfrm flipH="1">
            <a:off x="1414463" y="838200"/>
            <a:ext cx="7515225" cy="0"/>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36870" name="Rectangle 6"/>
          <p:cNvSpPr>
            <a:spLocks/>
          </p:cNvSpPr>
          <p:nvPr/>
        </p:nvSpPr>
        <p:spPr bwMode="auto">
          <a:xfrm>
            <a:off x="-38100" y="6429375"/>
            <a:ext cx="25368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sz="900">
                <a:solidFill>
                  <a:schemeClr val="tx1"/>
                </a:solidFill>
                <a:latin typeface="Arial" charset="0"/>
                <a:ea typeface="ＭＳ Ｐゴシック" charset="0"/>
                <a:cs typeface="Arial" charset="0"/>
                <a:sym typeface="Arial" charset="0"/>
              </a:rPr>
              <a:t>© 1992–2008  R. C. Gonzalez &amp; R. E. Woods</a:t>
            </a:r>
            <a:r>
              <a:rPr lang="en-US">
                <a:solidFill>
                  <a:schemeClr val="tx1"/>
                </a:solidFill>
                <a:ea typeface="ＭＳ Ｐゴシック" charset="0"/>
                <a:cs typeface="Times New Roman" charset="0"/>
              </a:rPr>
              <a:t> </a:t>
            </a:r>
          </a:p>
        </p:txBody>
      </p:sp>
      <p:pic>
        <p:nvPicPr>
          <p:cNvPr id="36871" name="Picture 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88" y="139700"/>
            <a:ext cx="1262062" cy="146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6872" name="Rectangle 8"/>
          <p:cNvSpPr>
            <a:spLocks/>
          </p:cNvSpPr>
          <p:nvPr/>
        </p:nvSpPr>
        <p:spPr bwMode="auto">
          <a:xfrm>
            <a:off x="3813175" y="398463"/>
            <a:ext cx="16637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r>
              <a:rPr lang="en-US" sz="1200" b="1">
                <a:solidFill>
                  <a:schemeClr val="tx1"/>
                </a:solidFill>
                <a:latin typeface="Lucida Grande" charset="0"/>
                <a:ea typeface="ＭＳ Ｐゴシック" charset="0"/>
                <a:cs typeface="Lucida Grande" charset="0"/>
                <a:sym typeface="Lucida Grande" charset="0"/>
              </a:rPr>
              <a:t>Gonzalez &amp; Woods</a:t>
            </a:r>
          </a:p>
        </p:txBody>
      </p:sp>
      <p:sp>
        <p:nvSpPr>
          <p:cNvPr id="36873" name="Rectangle 9"/>
          <p:cNvSpPr>
            <a:spLocks/>
          </p:cNvSpPr>
          <p:nvPr/>
        </p:nvSpPr>
        <p:spPr bwMode="auto">
          <a:xfrm>
            <a:off x="3856038" y="855663"/>
            <a:ext cx="1408112" cy="622300"/>
          </a:xfrm>
          <a:prstGeom prst="rect">
            <a:avLst/>
          </a:prstGeom>
          <a:noFill/>
          <a:ln>
            <a:noFill/>
          </a:ln>
          <a:effectLst>
            <a:outerShdw blurRad="63500" dist="12700" dir="2700000" algn="ctr" rotWithShape="0">
              <a:srgbClr val="B2B2B2">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lgn="ctr">
              <a:lnSpc>
                <a:spcPct val="125000"/>
              </a:lnSpc>
            </a:pPr>
            <a:r>
              <a:rPr lang="en-US" sz="1400">
                <a:solidFill>
                  <a:schemeClr val="tx1"/>
                </a:solidFill>
                <a:latin typeface="Verdana" charset="0"/>
                <a:ea typeface="ＭＳ Ｐゴシック" charset="0"/>
                <a:cs typeface="Verdana" charset="0"/>
                <a:sym typeface="Verdana" charset="0"/>
              </a:rPr>
              <a:t>Chapter 1</a:t>
            </a:r>
          </a:p>
          <a:p>
            <a:pPr marL="39688" algn="ctr">
              <a:lnSpc>
                <a:spcPct val="125000"/>
              </a:lnSpc>
            </a:pPr>
            <a:r>
              <a:rPr lang="en-US" sz="1600">
                <a:solidFill>
                  <a:schemeClr val="tx1"/>
                </a:solidFill>
                <a:latin typeface="Verdana" charset="0"/>
                <a:ea typeface="ＭＳ Ｐゴシック" charset="0"/>
                <a:cs typeface="Verdana" charset="0"/>
                <a:sym typeface="Verdana" charset="0"/>
              </a:rPr>
              <a:t>Introduction</a:t>
            </a:r>
          </a:p>
        </p:txBody>
      </p:sp>
      <p:pic>
        <p:nvPicPr>
          <p:cNvPr id="36874" name="Picture 1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00" y="1739900"/>
            <a:ext cx="7213600"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6875"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1075" y="2020888"/>
            <a:ext cx="1146175" cy="154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6876" name="Oval 12"/>
          <p:cNvSpPr>
            <a:spLocks/>
          </p:cNvSpPr>
          <p:nvPr/>
        </p:nvSpPr>
        <p:spPr bwMode="auto">
          <a:xfrm>
            <a:off x="927100" y="5257800"/>
            <a:ext cx="2006600" cy="1270000"/>
          </a:xfrm>
          <a:prstGeom prst="ellipse">
            <a:avLst/>
          </a:prstGeom>
          <a:noFill/>
          <a:ln w="50800" cap="flat">
            <a:solidFill>
              <a:srgbClr val="CE3B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36877" name="Oval 13"/>
          <p:cNvSpPr>
            <a:spLocks/>
          </p:cNvSpPr>
          <p:nvPr/>
        </p:nvSpPr>
        <p:spPr bwMode="auto">
          <a:xfrm>
            <a:off x="927100" y="4254500"/>
            <a:ext cx="2006600" cy="1270000"/>
          </a:xfrm>
          <a:prstGeom prst="ellipse">
            <a:avLst/>
          </a:prstGeom>
          <a:noFill/>
          <a:ln w="50800" cap="flat">
            <a:solidFill>
              <a:srgbClr val="CE3B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36878" name="Oval 14"/>
          <p:cNvSpPr>
            <a:spLocks/>
          </p:cNvSpPr>
          <p:nvPr/>
        </p:nvSpPr>
        <p:spPr bwMode="auto">
          <a:xfrm>
            <a:off x="1054100" y="3175000"/>
            <a:ext cx="2006600" cy="1282700"/>
          </a:xfrm>
          <a:prstGeom prst="ellipse">
            <a:avLst/>
          </a:prstGeom>
          <a:noFill/>
          <a:ln w="50800" cap="flat">
            <a:solidFill>
              <a:srgbClr val="CE3B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36879" name="Oval 15"/>
          <p:cNvSpPr>
            <a:spLocks/>
          </p:cNvSpPr>
          <p:nvPr/>
        </p:nvSpPr>
        <p:spPr bwMode="auto">
          <a:xfrm>
            <a:off x="800100" y="2146300"/>
            <a:ext cx="2006600" cy="1282700"/>
          </a:xfrm>
          <a:prstGeom prst="ellipse">
            <a:avLst/>
          </a:prstGeom>
          <a:noFill/>
          <a:ln w="50800" cap="flat">
            <a:solidFill>
              <a:srgbClr val="CE3B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36880" name="Oval 16"/>
          <p:cNvSpPr>
            <a:spLocks/>
          </p:cNvSpPr>
          <p:nvPr/>
        </p:nvSpPr>
        <p:spPr bwMode="auto">
          <a:xfrm>
            <a:off x="2362200" y="2146300"/>
            <a:ext cx="2006600" cy="1282700"/>
          </a:xfrm>
          <a:prstGeom prst="ellipse">
            <a:avLst/>
          </a:prstGeom>
          <a:noFill/>
          <a:ln w="50800" cap="flat">
            <a:solidFill>
              <a:srgbClr val="CE3B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36881" name="Oval 17"/>
          <p:cNvSpPr>
            <a:spLocks/>
          </p:cNvSpPr>
          <p:nvPr/>
        </p:nvSpPr>
        <p:spPr bwMode="auto">
          <a:xfrm>
            <a:off x="5334000" y="3073400"/>
            <a:ext cx="2006600" cy="1282700"/>
          </a:xfrm>
          <a:prstGeom prst="ellipse">
            <a:avLst/>
          </a:prstGeom>
          <a:noFill/>
          <a:ln w="50800" cap="flat">
            <a:solidFill>
              <a:srgbClr val="CE3B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36882" name="Rectangle 18"/>
          <p:cNvSpPr>
            <a:spLocks/>
          </p:cNvSpPr>
          <p:nvPr/>
        </p:nvSpPr>
        <p:spPr bwMode="auto">
          <a:xfrm>
            <a:off x="7327900" y="5930900"/>
            <a:ext cx="16414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a:solidFill>
                  <a:srgbClr val="FF0000"/>
                </a:solidFill>
                <a:ea typeface="ＭＳ Ｐゴシック" charset="0"/>
                <a:cs typeface="Times New Roman" charset="0"/>
              </a:rPr>
              <a:t>+ extra stuff</a:t>
            </a:r>
          </a:p>
        </p:txBody>
      </p:sp>
      <p:sp>
        <p:nvSpPr>
          <p:cNvPr id="36883" name="Oval 19"/>
          <p:cNvSpPr>
            <a:spLocks/>
          </p:cNvSpPr>
          <p:nvPr/>
        </p:nvSpPr>
        <p:spPr bwMode="auto">
          <a:xfrm>
            <a:off x="5334000" y="4140200"/>
            <a:ext cx="2006600" cy="1282700"/>
          </a:xfrm>
          <a:prstGeom prst="ellipse">
            <a:avLst/>
          </a:prstGeom>
          <a:noFill/>
          <a:ln w="50800" cap="flat">
            <a:solidFill>
              <a:srgbClr val="CE3B00">
                <a:alpha val="20000"/>
              </a:srgbClr>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36884" name="Oval 20"/>
          <p:cNvSpPr>
            <a:spLocks/>
          </p:cNvSpPr>
          <p:nvPr/>
        </p:nvSpPr>
        <p:spPr bwMode="auto">
          <a:xfrm>
            <a:off x="5334000" y="5245100"/>
            <a:ext cx="2006600" cy="1282700"/>
          </a:xfrm>
          <a:prstGeom prst="ellipse">
            <a:avLst/>
          </a:prstGeom>
          <a:noFill/>
          <a:ln w="50800" cap="flat">
            <a:solidFill>
              <a:srgbClr val="CE3B00">
                <a:alpha val="20000"/>
              </a:srgbClr>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Tree>
  </p:cSld>
  <p:clrMapOvr>
    <a:masterClrMapping/>
  </p:clrMapOvr>
  <p:transition xmlns:p14="http://schemas.microsoft.com/office/powerpoint/2010/mai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p:cNvSpPr>
          <p:nvPr/>
        </p:nvSpPr>
        <p:spPr bwMode="auto">
          <a:xfrm>
            <a:off x="2647950" y="28575"/>
            <a:ext cx="4383088" cy="393700"/>
          </a:xfrm>
          <a:prstGeom prst="rect">
            <a:avLst/>
          </a:prstGeom>
          <a:noFill/>
          <a:ln>
            <a:noFill/>
          </a:ln>
          <a:effectLst>
            <a:outerShdw blurRad="63500" dist="12699" dir="54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sz="1800" b="1">
                <a:solidFill>
                  <a:srgbClr val="FF0000"/>
                </a:solidFill>
                <a:latin typeface="Lucida Grande" charset="0"/>
                <a:ea typeface="ＭＳ Ｐゴシック" charset="0"/>
                <a:cs typeface="Lucida Grande" charset="0"/>
                <a:sym typeface="Lucida Grande" charset="0"/>
              </a:rPr>
              <a:t>Digital</a:t>
            </a:r>
            <a:r>
              <a:rPr lang="en-US" sz="2000" b="1">
                <a:solidFill>
                  <a:srgbClr val="FF0000"/>
                </a:solidFill>
                <a:latin typeface="Lucida Grande" charset="0"/>
                <a:ea typeface="ＭＳ Ｐゴシック" charset="0"/>
                <a:cs typeface="Lucida Grande" charset="0"/>
                <a:sym typeface="Lucida Grande" charset="0"/>
              </a:rPr>
              <a:t> Image Processing, 3rd ed.</a:t>
            </a:r>
          </a:p>
        </p:txBody>
      </p:sp>
      <p:sp>
        <p:nvSpPr>
          <p:cNvPr id="37890" name="Rectangle 2"/>
          <p:cNvSpPr>
            <a:spLocks/>
          </p:cNvSpPr>
          <p:nvPr/>
        </p:nvSpPr>
        <p:spPr bwMode="auto">
          <a:xfrm>
            <a:off x="3492500" y="630238"/>
            <a:ext cx="21336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lgn="ctr"/>
            <a:r>
              <a:rPr lang="en-US" sz="900">
                <a:solidFill>
                  <a:schemeClr val="tx1"/>
                </a:solidFill>
                <a:latin typeface="Verdana" charset="0"/>
                <a:ea typeface="ＭＳ Ｐゴシック" charset="0"/>
                <a:cs typeface="Verdana" charset="0"/>
                <a:sym typeface="Verdana" charset="0"/>
              </a:rPr>
              <a:t>www.ImageProcessingPlace.com</a:t>
            </a:r>
          </a:p>
        </p:txBody>
      </p:sp>
      <p:sp>
        <p:nvSpPr>
          <p:cNvPr id="37891" name="Line 3"/>
          <p:cNvSpPr>
            <a:spLocks noChangeShapeType="1"/>
          </p:cNvSpPr>
          <p:nvPr/>
        </p:nvSpPr>
        <p:spPr bwMode="auto">
          <a:xfrm rot="10800000">
            <a:off x="-193675" y="6858000"/>
            <a:ext cx="9337675" cy="0"/>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37892" name="Line 4"/>
          <p:cNvSpPr>
            <a:spLocks noChangeShapeType="1"/>
          </p:cNvSpPr>
          <p:nvPr/>
        </p:nvSpPr>
        <p:spPr bwMode="auto">
          <a:xfrm flipH="1">
            <a:off x="158750" y="1609725"/>
            <a:ext cx="8836025" cy="1588"/>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37893" name="Line 5"/>
          <p:cNvSpPr>
            <a:spLocks noChangeShapeType="1"/>
          </p:cNvSpPr>
          <p:nvPr/>
        </p:nvSpPr>
        <p:spPr bwMode="auto">
          <a:xfrm flipH="1">
            <a:off x="1414463" y="838200"/>
            <a:ext cx="7515225" cy="0"/>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37894" name="Rectangle 6"/>
          <p:cNvSpPr>
            <a:spLocks/>
          </p:cNvSpPr>
          <p:nvPr/>
        </p:nvSpPr>
        <p:spPr bwMode="auto">
          <a:xfrm>
            <a:off x="-38100" y="6429375"/>
            <a:ext cx="25368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sz="900">
                <a:solidFill>
                  <a:schemeClr val="tx1"/>
                </a:solidFill>
                <a:latin typeface="Arial" charset="0"/>
                <a:ea typeface="ＭＳ Ｐゴシック" charset="0"/>
                <a:cs typeface="Arial" charset="0"/>
                <a:sym typeface="Arial" charset="0"/>
              </a:rPr>
              <a:t>© 1992–2008  R. C. Gonzalez &amp; R. E. Woods</a:t>
            </a:r>
            <a:r>
              <a:rPr lang="en-US">
                <a:solidFill>
                  <a:schemeClr val="tx1"/>
                </a:solidFill>
                <a:ea typeface="ＭＳ Ｐゴシック" charset="0"/>
                <a:cs typeface="Times New Roman" charset="0"/>
              </a:rPr>
              <a:t> </a:t>
            </a:r>
          </a:p>
        </p:txBody>
      </p:sp>
      <p:pic>
        <p:nvPicPr>
          <p:cNvPr id="37895" name="Picture 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88" y="139700"/>
            <a:ext cx="1262062" cy="146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7896" name="Rectangle 8"/>
          <p:cNvSpPr>
            <a:spLocks/>
          </p:cNvSpPr>
          <p:nvPr/>
        </p:nvSpPr>
        <p:spPr bwMode="auto">
          <a:xfrm>
            <a:off x="3813175" y="398463"/>
            <a:ext cx="16637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r>
              <a:rPr lang="en-US" sz="1200" b="1">
                <a:solidFill>
                  <a:schemeClr val="tx1"/>
                </a:solidFill>
                <a:latin typeface="Lucida Grande" charset="0"/>
                <a:ea typeface="ＭＳ Ｐゴシック" charset="0"/>
                <a:cs typeface="Lucida Grande" charset="0"/>
                <a:sym typeface="Lucida Grande" charset="0"/>
              </a:rPr>
              <a:t>Gonzalez &amp; Woods</a:t>
            </a:r>
          </a:p>
        </p:txBody>
      </p:sp>
      <p:sp>
        <p:nvSpPr>
          <p:cNvPr id="37897" name="Rectangle 9"/>
          <p:cNvSpPr>
            <a:spLocks/>
          </p:cNvSpPr>
          <p:nvPr/>
        </p:nvSpPr>
        <p:spPr bwMode="auto">
          <a:xfrm>
            <a:off x="2547938" y="790575"/>
            <a:ext cx="4051300" cy="711200"/>
          </a:xfrm>
          <a:prstGeom prst="rect">
            <a:avLst/>
          </a:prstGeom>
          <a:noFill/>
          <a:ln>
            <a:noFill/>
          </a:ln>
          <a:effectLst>
            <a:outerShdw blurRad="63500" dist="12700" dir="2700000" algn="ctr" rotWithShape="0">
              <a:srgbClr val="B2B2B2">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lgn="ctr"/>
            <a:r>
              <a:rPr lang="en-US" sz="1400">
                <a:solidFill>
                  <a:schemeClr val="tx1"/>
                </a:solidFill>
                <a:latin typeface="Verdana" charset="0"/>
                <a:ea typeface="ＭＳ Ｐゴシック" charset="0"/>
                <a:cs typeface="Verdana" charset="0"/>
                <a:sym typeface="Verdana" charset="0"/>
              </a:rPr>
              <a:t>Chapter 2</a:t>
            </a:r>
            <a:r>
              <a:rPr lang="en-US">
                <a:solidFill>
                  <a:schemeClr val="tx1"/>
                </a:solidFill>
                <a:latin typeface="Verdana" charset="0"/>
                <a:ea typeface="ＭＳ Ｐゴシック" charset="0"/>
                <a:cs typeface="Verdana" charset="0"/>
                <a:sym typeface="Verdana" charset="0"/>
              </a:rPr>
              <a:t> </a:t>
            </a:r>
          </a:p>
          <a:p>
            <a:pPr marL="39688" algn="ctr"/>
            <a:r>
              <a:rPr lang="en-US" sz="1600">
                <a:solidFill>
                  <a:schemeClr val="tx1"/>
                </a:solidFill>
                <a:latin typeface="Verdana" charset="0"/>
                <a:ea typeface="ＭＳ Ｐゴシック" charset="0"/>
                <a:cs typeface="Verdana" charset="0"/>
                <a:sym typeface="Verdana" charset="0"/>
              </a:rPr>
              <a:t>Digital Image Fundamentals</a:t>
            </a:r>
          </a:p>
        </p:txBody>
      </p:sp>
      <p:pic>
        <p:nvPicPr>
          <p:cNvPr id="37898" name="Picture 1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5938" y="1544638"/>
            <a:ext cx="3479800" cy="353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7899" name="Rectangle 11"/>
          <p:cNvSpPr>
            <a:spLocks/>
          </p:cNvSpPr>
          <p:nvPr/>
        </p:nvSpPr>
        <p:spPr bwMode="auto">
          <a:xfrm>
            <a:off x="254000" y="1955800"/>
            <a:ext cx="5799138" cy="214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a:solidFill>
                  <a:schemeClr val="tx1"/>
                </a:solidFill>
                <a:ea typeface="ＭＳ Ｐゴシック" charset="0"/>
                <a:cs typeface="Times New Roman" charset="0"/>
              </a:rPr>
              <a:t>Retina: consist of receptors</a:t>
            </a:r>
          </a:p>
          <a:p>
            <a:pPr marL="39688"/>
            <a:r>
              <a:rPr lang="en-US">
                <a:solidFill>
                  <a:schemeClr val="tx1"/>
                </a:solidFill>
                <a:ea typeface="ＭＳ Ｐゴシック" charset="0"/>
                <a:cs typeface="Times New Roman" charset="0"/>
              </a:rPr>
              <a:t>- cones: highly sensitive to colors. </a:t>
            </a:r>
            <a:r>
              <a:rPr lang="en-US" i="1">
                <a:solidFill>
                  <a:schemeClr val="tx1"/>
                </a:solidFill>
                <a:ea typeface="ＭＳ Ｐゴシック" charset="0"/>
                <a:cs typeface="Times New Roman" charset="0"/>
              </a:rPr>
              <a:t>Photopic</a:t>
            </a:r>
            <a:endParaRPr lang="en-US">
              <a:solidFill>
                <a:schemeClr val="tx1"/>
              </a:solidFill>
              <a:ea typeface="ＭＳ Ｐゴシック" charset="0"/>
              <a:cs typeface="Times" charset="0"/>
            </a:endParaRPr>
          </a:p>
          <a:p>
            <a:pPr marL="39688"/>
            <a:r>
              <a:rPr lang="en-US">
                <a:solidFill>
                  <a:schemeClr val="tx1"/>
                </a:solidFill>
                <a:ea typeface="ＭＳ Ｐゴシック" charset="0"/>
                <a:cs typeface="Times" charset="0"/>
              </a:rPr>
              <a:t> or </a:t>
            </a:r>
            <a:r>
              <a:rPr lang="en-US" i="1">
                <a:solidFill>
                  <a:schemeClr val="tx1"/>
                </a:solidFill>
                <a:ea typeface="ＭＳ Ｐゴシック" charset="0"/>
                <a:cs typeface="Times New Roman" charset="0"/>
              </a:rPr>
              <a:t>bright-light</a:t>
            </a:r>
            <a:r>
              <a:rPr lang="en-US">
                <a:solidFill>
                  <a:schemeClr val="tx1"/>
                </a:solidFill>
                <a:ea typeface="ＭＳ Ｐゴシック" charset="0"/>
                <a:cs typeface="Times New Roman" charset="0"/>
              </a:rPr>
              <a:t> vision</a:t>
            </a:r>
          </a:p>
          <a:p>
            <a:pPr marL="39688"/>
            <a:endParaRPr lang="en-US">
              <a:solidFill>
                <a:schemeClr val="tx1"/>
              </a:solidFill>
              <a:ea typeface="ＭＳ Ｐゴシック" charset="0"/>
              <a:cs typeface="Times New Roman" charset="0"/>
            </a:endParaRPr>
          </a:p>
          <a:p>
            <a:pPr marL="39688"/>
            <a:r>
              <a:rPr lang="en-US">
                <a:solidFill>
                  <a:schemeClr val="tx1"/>
                </a:solidFill>
                <a:ea typeface="ＭＳ Ｐゴシック" charset="0"/>
                <a:cs typeface="Times New Roman" charset="0"/>
              </a:rPr>
              <a:t>-rods: give overall picture with reduced detail.</a:t>
            </a:r>
          </a:p>
          <a:p>
            <a:pPr marL="39688"/>
            <a:r>
              <a:rPr lang="en-US" i="1">
                <a:solidFill>
                  <a:schemeClr val="tx1"/>
                </a:solidFill>
                <a:ea typeface="ＭＳ Ｐゴシック" charset="0"/>
                <a:cs typeface="Times New Roman" charset="0"/>
              </a:rPr>
              <a:t>Scotopic</a:t>
            </a:r>
            <a:r>
              <a:rPr lang="en-US">
                <a:solidFill>
                  <a:schemeClr val="tx1"/>
                </a:solidFill>
                <a:ea typeface="ＭＳ Ｐゴシック" charset="0"/>
                <a:cs typeface="Times New Roman" charset="0"/>
              </a:rPr>
              <a:t> or </a:t>
            </a:r>
            <a:r>
              <a:rPr lang="en-US" i="1">
                <a:solidFill>
                  <a:schemeClr val="tx1"/>
                </a:solidFill>
                <a:ea typeface="ＭＳ Ｐゴシック" charset="0"/>
                <a:cs typeface="Times New Roman" charset="0"/>
              </a:rPr>
              <a:t>dim-light</a:t>
            </a:r>
            <a:r>
              <a:rPr lang="en-US">
                <a:solidFill>
                  <a:schemeClr val="tx1"/>
                </a:solidFill>
                <a:ea typeface="ＭＳ Ｐゴシック" charset="0"/>
                <a:cs typeface="Times New Roman" charset="0"/>
              </a:rPr>
              <a:t> vision</a:t>
            </a:r>
          </a:p>
        </p:txBody>
      </p:sp>
      <p:pic>
        <p:nvPicPr>
          <p:cNvPr id="37900" name="Picture 1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1263" y="4256088"/>
            <a:ext cx="4114800" cy="22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nvGrpSpPr>
          <p:cNvPr id="37901" name="Group 13"/>
          <p:cNvGrpSpPr>
            <a:grpSpLocks/>
          </p:cNvGrpSpPr>
          <p:nvPr/>
        </p:nvGrpSpPr>
        <p:grpSpPr bwMode="auto">
          <a:xfrm>
            <a:off x="4876800" y="2730500"/>
            <a:ext cx="2882900" cy="3619500"/>
            <a:chOff x="0" y="0"/>
            <a:chExt cx="1816" cy="2279"/>
          </a:xfrm>
        </p:grpSpPr>
        <p:sp>
          <p:nvSpPr>
            <p:cNvPr id="37902" name="Line 14"/>
            <p:cNvSpPr>
              <a:spLocks noChangeShapeType="1"/>
            </p:cNvSpPr>
            <p:nvPr/>
          </p:nvSpPr>
          <p:spPr bwMode="auto">
            <a:xfrm rot="10800000">
              <a:off x="368" y="0"/>
              <a:ext cx="1272" cy="903"/>
            </a:xfrm>
            <a:prstGeom prst="line">
              <a:avLst/>
            </a:prstGeom>
            <a:noFill/>
            <a:ln w="38100" cap="flat">
              <a:solidFill>
                <a:srgbClr val="FF2712"/>
              </a:solidFill>
              <a:prstDash val="solid"/>
              <a:round/>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37903" name="Oval 15"/>
            <p:cNvSpPr>
              <a:spLocks/>
            </p:cNvSpPr>
            <p:nvPr/>
          </p:nvSpPr>
          <p:spPr bwMode="auto">
            <a:xfrm>
              <a:off x="1552" y="880"/>
              <a:ext cx="264" cy="272"/>
            </a:xfrm>
            <a:prstGeom prst="ellipse">
              <a:avLst/>
            </a:prstGeom>
            <a:noFill/>
            <a:ln w="38100" cap="flat">
              <a:solidFill>
                <a:srgbClr val="D90B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37904" name="Line 16"/>
            <p:cNvSpPr>
              <a:spLocks noChangeShapeType="1"/>
            </p:cNvSpPr>
            <p:nvPr/>
          </p:nvSpPr>
          <p:spPr bwMode="auto">
            <a:xfrm flipH="1">
              <a:off x="0" y="1080"/>
              <a:ext cx="1656" cy="1199"/>
            </a:xfrm>
            <a:prstGeom prst="line">
              <a:avLst/>
            </a:prstGeom>
            <a:noFill/>
            <a:ln w="25400" cap="flat">
              <a:solidFill>
                <a:srgbClr val="FF2712"/>
              </a:solidFill>
              <a:prstDash val="sysDot"/>
              <a:round/>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grpSp>
      <p:grpSp>
        <p:nvGrpSpPr>
          <p:cNvPr id="37905" name="Group 17"/>
          <p:cNvGrpSpPr>
            <a:grpSpLocks/>
          </p:cNvGrpSpPr>
          <p:nvPr/>
        </p:nvGrpSpPr>
        <p:grpSpPr bwMode="auto">
          <a:xfrm>
            <a:off x="3021013" y="2652713"/>
            <a:ext cx="5741987" cy="3557587"/>
            <a:chOff x="0" y="0"/>
            <a:chExt cx="3616" cy="2240"/>
          </a:xfrm>
        </p:grpSpPr>
        <p:sp>
          <p:nvSpPr>
            <p:cNvPr id="37906" name="Line 18"/>
            <p:cNvSpPr>
              <a:spLocks noChangeShapeType="1"/>
            </p:cNvSpPr>
            <p:nvPr/>
          </p:nvSpPr>
          <p:spPr bwMode="auto">
            <a:xfrm flipH="1">
              <a:off x="512" y="784"/>
              <a:ext cx="1480" cy="15"/>
            </a:xfrm>
            <a:prstGeom prst="line">
              <a:avLst/>
            </a:prstGeom>
            <a:noFill/>
            <a:ln w="38100" cap="flat">
              <a:solidFill>
                <a:srgbClr val="0091CE"/>
              </a:solidFill>
              <a:prstDash val="solid"/>
              <a:round/>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37907" name="Freeform 19"/>
            <p:cNvSpPr>
              <a:spLocks/>
            </p:cNvSpPr>
            <p:nvPr/>
          </p:nvSpPr>
          <p:spPr bwMode="auto">
            <a:xfrm>
              <a:off x="1888" y="0"/>
              <a:ext cx="1728" cy="1264"/>
            </a:xfrm>
            <a:custGeom>
              <a:avLst/>
              <a:gdLst>
                <a:gd name="T0" fmla="*/ 500 w 21600"/>
                <a:gd name="T1" fmla="*/ 2461 h 21600"/>
                <a:gd name="T2" fmla="*/ 0 w 21600"/>
                <a:gd name="T3" fmla="*/ 8203 h 21600"/>
                <a:gd name="T4" fmla="*/ 1000 w 21600"/>
                <a:gd name="T5" fmla="*/ 12577 h 21600"/>
                <a:gd name="T6" fmla="*/ 3900 w 21600"/>
                <a:gd name="T7" fmla="*/ 16815 h 21600"/>
                <a:gd name="T8" fmla="*/ 10800 w 21600"/>
                <a:gd name="T9" fmla="*/ 21600 h 21600"/>
                <a:gd name="T10" fmla="*/ 14800 w 21600"/>
                <a:gd name="T11" fmla="*/ 20370 h 21600"/>
                <a:gd name="T12" fmla="*/ 18700 w 21600"/>
                <a:gd name="T13" fmla="*/ 18182 h 21600"/>
                <a:gd name="T14" fmla="*/ 20500 w 21600"/>
                <a:gd name="T15" fmla="*/ 14765 h 21600"/>
                <a:gd name="T16" fmla="*/ 21300 w 21600"/>
                <a:gd name="T17" fmla="*/ 10527 h 21600"/>
                <a:gd name="T18" fmla="*/ 21600 w 21600"/>
                <a:gd name="T19" fmla="*/ 6152 h 21600"/>
                <a:gd name="T20" fmla="*/ 21300 w 21600"/>
                <a:gd name="T21" fmla="*/ 2734 h 21600"/>
                <a:gd name="T22" fmla="*/ 18600 w 21600"/>
                <a:gd name="T23" fmla="*/ 2051 h 21600"/>
                <a:gd name="T24" fmla="*/ 18700 w 21600"/>
                <a:gd name="T25" fmla="*/ 5332 h 21600"/>
                <a:gd name="T26" fmla="*/ 18100 w 21600"/>
                <a:gd name="T27" fmla="*/ 10390 h 21600"/>
                <a:gd name="T28" fmla="*/ 16800 w 21600"/>
                <a:gd name="T29" fmla="*/ 14081 h 21600"/>
                <a:gd name="T30" fmla="*/ 14900 w 21600"/>
                <a:gd name="T31" fmla="*/ 15448 h 21600"/>
                <a:gd name="T32" fmla="*/ 11500 w 21600"/>
                <a:gd name="T33" fmla="*/ 16952 h 21600"/>
                <a:gd name="T34" fmla="*/ 7700 w 21600"/>
                <a:gd name="T35" fmla="*/ 14354 h 21600"/>
                <a:gd name="T36" fmla="*/ 5200 w 21600"/>
                <a:gd name="T37" fmla="*/ 12577 h 21600"/>
                <a:gd name="T38" fmla="*/ 3700 w 21600"/>
                <a:gd name="T39" fmla="*/ 8886 h 21600"/>
                <a:gd name="T40" fmla="*/ 2700 w 21600"/>
                <a:gd name="T41" fmla="*/ 5605 h 21600"/>
                <a:gd name="T42" fmla="*/ 2800 w 21600"/>
                <a:gd name="T43" fmla="*/ 2871 h 21600"/>
                <a:gd name="T44" fmla="*/ 2800 w 21600"/>
                <a:gd name="T45" fmla="*/ 684 h 21600"/>
                <a:gd name="T46" fmla="*/ 800 w 21600"/>
                <a:gd name="T47" fmla="*/ 0 h 21600"/>
                <a:gd name="T48" fmla="*/ 500 w 21600"/>
                <a:gd name="T49" fmla="*/ 2461 h 21600"/>
                <a:gd name="T50" fmla="*/ 500 w 21600"/>
                <a:gd name="T51" fmla="*/ 2461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21600">
                  <a:moveTo>
                    <a:pt x="500" y="2461"/>
                  </a:moveTo>
                  <a:lnTo>
                    <a:pt x="0" y="8203"/>
                  </a:lnTo>
                  <a:lnTo>
                    <a:pt x="1000" y="12577"/>
                  </a:lnTo>
                  <a:lnTo>
                    <a:pt x="3900" y="16815"/>
                  </a:lnTo>
                  <a:lnTo>
                    <a:pt x="10800" y="21600"/>
                  </a:lnTo>
                  <a:lnTo>
                    <a:pt x="14800" y="20370"/>
                  </a:lnTo>
                  <a:lnTo>
                    <a:pt x="18700" y="18182"/>
                  </a:lnTo>
                  <a:lnTo>
                    <a:pt x="20500" y="14765"/>
                  </a:lnTo>
                  <a:lnTo>
                    <a:pt x="21300" y="10527"/>
                  </a:lnTo>
                  <a:lnTo>
                    <a:pt x="21600" y="6152"/>
                  </a:lnTo>
                  <a:lnTo>
                    <a:pt x="21300" y="2734"/>
                  </a:lnTo>
                  <a:lnTo>
                    <a:pt x="18600" y="2051"/>
                  </a:lnTo>
                  <a:lnTo>
                    <a:pt x="18700" y="5332"/>
                  </a:lnTo>
                  <a:lnTo>
                    <a:pt x="18100" y="10390"/>
                  </a:lnTo>
                  <a:lnTo>
                    <a:pt x="16800" y="14081"/>
                  </a:lnTo>
                  <a:lnTo>
                    <a:pt x="14900" y="15448"/>
                  </a:lnTo>
                  <a:lnTo>
                    <a:pt x="11500" y="16952"/>
                  </a:lnTo>
                  <a:lnTo>
                    <a:pt x="7700" y="14354"/>
                  </a:lnTo>
                  <a:lnTo>
                    <a:pt x="5200" y="12577"/>
                  </a:lnTo>
                  <a:lnTo>
                    <a:pt x="3700" y="8886"/>
                  </a:lnTo>
                  <a:lnTo>
                    <a:pt x="2700" y="5605"/>
                  </a:lnTo>
                  <a:lnTo>
                    <a:pt x="2800" y="2871"/>
                  </a:lnTo>
                  <a:lnTo>
                    <a:pt x="2800" y="684"/>
                  </a:lnTo>
                  <a:lnTo>
                    <a:pt x="800" y="0"/>
                  </a:lnTo>
                  <a:lnTo>
                    <a:pt x="500" y="2461"/>
                  </a:lnTo>
                  <a:close/>
                  <a:moveTo>
                    <a:pt x="500" y="2461"/>
                  </a:moveTo>
                </a:path>
              </a:pathLst>
            </a:custGeom>
            <a:noFill/>
            <a:ln w="38100" cap="flat">
              <a:solidFill>
                <a:srgbClr val="0091CE"/>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37908" name="Line 20"/>
            <p:cNvSpPr>
              <a:spLocks noChangeShapeType="1"/>
            </p:cNvSpPr>
            <p:nvPr/>
          </p:nvSpPr>
          <p:spPr bwMode="auto">
            <a:xfrm flipH="1">
              <a:off x="0" y="16"/>
              <a:ext cx="1951" cy="2224"/>
            </a:xfrm>
            <a:prstGeom prst="line">
              <a:avLst/>
            </a:prstGeom>
            <a:noFill/>
            <a:ln w="25400" cap="flat">
              <a:solidFill>
                <a:srgbClr val="0091CE"/>
              </a:solidFill>
              <a:prstDash val="sysDot"/>
              <a:round/>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37909" name="Line 21"/>
            <p:cNvSpPr>
              <a:spLocks noChangeShapeType="1"/>
            </p:cNvSpPr>
            <p:nvPr/>
          </p:nvSpPr>
          <p:spPr bwMode="auto">
            <a:xfrm flipH="1">
              <a:off x="2192" y="176"/>
              <a:ext cx="1296" cy="2064"/>
            </a:xfrm>
            <a:prstGeom prst="line">
              <a:avLst/>
            </a:prstGeom>
            <a:noFill/>
            <a:ln w="25400" cap="flat">
              <a:solidFill>
                <a:srgbClr val="0091CE"/>
              </a:solidFill>
              <a:prstDash val="sysDot"/>
              <a:round/>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grpSp>
      <p:sp>
        <p:nvSpPr>
          <p:cNvPr id="37910" name="Line 22"/>
          <p:cNvSpPr>
            <a:spLocks noChangeShapeType="1"/>
          </p:cNvSpPr>
          <p:nvPr/>
        </p:nvSpPr>
        <p:spPr bwMode="auto">
          <a:xfrm flipH="1">
            <a:off x="4381500" y="4356100"/>
            <a:ext cx="2540000" cy="1790700"/>
          </a:xfrm>
          <a:prstGeom prst="line">
            <a:avLst/>
          </a:prstGeom>
          <a:noFill/>
          <a:ln w="38100" cap="flat">
            <a:solidFill>
              <a:schemeClr val="tx1"/>
            </a:solidFill>
            <a:prstDash val="solid"/>
            <a:round/>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790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nodeType="clickEffect">
                                  <p:stCondLst>
                                    <p:cond delay="0"/>
                                  </p:stCondLst>
                                  <p:childTnLst>
                                    <p:set>
                                      <p:cBhvr>
                                        <p:cTn id="10" dur="1" fill="hold">
                                          <p:stCondLst>
                                            <p:cond delay="499"/>
                                          </p:stCondLst>
                                        </p:cTn>
                                        <p:tgtEl>
                                          <p:spTgt spid="37901"/>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790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nodeType="clickEffect">
                                  <p:stCondLst>
                                    <p:cond delay="0"/>
                                  </p:stCondLst>
                                  <p:childTnLst>
                                    <p:set>
                                      <p:cBhvr>
                                        <p:cTn id="18" dur="1" fill="hold">
                                          <p:stCondLst>
                                            <p:cond delay="499"/>
                                          </p:stCondLst>
                                        </p:cTn>
                                        <p:tgtEl>
                                          <p:spTgt spid="37905"/>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79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5181600"/>
            <a:ext cx="12319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round/>
                <a:headEnd/>
                <a:tailEnd/>
              </a14:hiddenLine>
            </a:ext>
          </a:extLst>
        </p:spPr>
      </p:pic>
      <p:sp>
        <p:nvSpPr>
          <p:cNvPr id="38914" name="Rectangle 2"/>
          <p:cNvSpPr>
            <a:spLocks/>
          </p:cNvSpPr>
          <p:nvPr/>
        </p:nvSpPr>
        <p:spPr bwMode="auto">
          <a:xfrm>
            <a:off x="2647950" y="28575"/>
            <a:ext cx="4383088" cy="393700"/>
          </a:xfrm>
          <a:prstGeom prst="rect">
            <a:avLst/>
          </a:prstGeom>
          <a:noFill/>
          <a:ln>
            <a:noFill/>
          </a:ln>
          <a:effectLst>
            <a:outerShdw blurRad="63500" dist="12699" dir="54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sz="1800" b="1">
                <a:solidFill>
                  <a:srgbClr val="FF0000"/>
                </a:solidFill>
                <a:latin typeface="Lucida Grande" charset="0"/>
                <a:ea typeface="ＭＳ Ｐゴシック" charset="0"/>
                <a:cs typeface="Lucida Grande" charset="0"/>
                <a:sym typeface="Lucida Grande" charset="0"/>
              </a:rPr>
              <a:t>Digital</a:t>
            </a:r>
            <a:r>
              <a:rPr lang="en-US" sz="2000" b="1">
                <a:solidFill>
                  <a:srgbClr val="FF0000"/>
                </a:solidFill>
                <a:latin typeface="Lucida Grande" charset="0"/>
                <a:ea typeface="ＭＳ Ｐゴシック" charset="0"/>
                <a:cs typeface="Lucida Grande" charset="0"/>
                <a:sym typeface="Lucida Grande" charset="0"/>
              </a:rPr>
              <a:t> Image Processing, 3rd ed.</a:t>
            </a:r>
          </a:p>
        </p:txBody>
      </p:sp>
      <p:sp>
        <p:nvSpPr>
          <p:cNvPr id="38915" name="Rectangle 3"/>
          <p:cNvSpPr>
            <a:spLocks/>
          </p:cNvSpPr>
          <p:nvPr/>
        </p:nvSpPr>
        <p:spPr bwMode="auto">
          <a:xfrm>
            <a:off x="3492500" y="630238"/>
            <a:ext cx="21336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lgn="ctr"/>
            <a:r>
              <a:rPr lang="en-US" sz="900">
                <a:solidFill>
                  <a:schemeClr val="tx1"/>
                </a:solidFill>
                <a:latin typeface="Verdana" charset="0"/>
                <a:ea typeface="ＭＳ Ｐゴシック" charset="0"/>
                <a:cs typeface="Verdana" charset="0"/>
                <a:sym typeface="Verdana" charset="0"/>
              </a:rPr>
              <a:t>www.ImageProcessingPlace.com</a:t>
            </a:r>
          </a:p>
        </p:txBody>
      </p:sp>
      <p:sp>
        <p:nvSpPr>
          <p:cNvPr id="38916" name="Line 4"/>
          <p:cNvSpPr>
            <a:spLocks noChangeShapeType="1"/>
          </p:cNvSpPr>
          <p:nvPr/>
        </p:nvSpPr>
        <p:spPr bwMode="auto">
          <a:xfrm rot="10800000">
            <a:off x="-193675" y="6858000"/>
            <a:ext cx="9337675" cy="0"/>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38917" name="Line 5"/>
          <p:cNvSpPr>
            <a:spLocks noChangeShapeType="1"/>
          </p:cNvSpPr>
          <p:nvPr/>
        </p:nvSpPr>
        <p:spPr bwMode="auto">
          <a:xfrm flipH="1">
            <a:off x="158750" y="1609725"/>
            <a:ext cx="8836025" cy="1588"/>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38918" name="Line 6"/>
          <p:cNvSpPr>
            <a:spLocks noChangeShapeType="1"/>
          </p:cNvSpPr>
          <p:nvPr/>
        </p:nvSpPr>
        <p:spPr bwMode="auto">
          <a:xfrm flipH="1">
            <a:off x="1414463" y="838200"/>
            <a:ext cx="7515225" cy="0"/>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38919" name="Rectangle 7"/>
          <p:cNvSpPr>
            <a:spLocks/>
          </p:cNvSpPr>
          <p:nvPr/>
        </p:nvSpPr>
        <p:spPr bwMode="auto">
          <a:xfrm>
            <a:off x="-38100" y="6429375"/>
            <a:ext cx="25368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sz="900">
                <a:solidFill>
                  <a:schemeClr val="tx1"/>
                </a:solidFill>
                <a:latin typeface="Arial" charset="0"/>
                <a:ea typeface="ＭＳ Ｐゴシック" charset="0"/>
                <a:cs typeface="Arial" charset="0"/>
                <a:sym typeface="Arial" charset="0"/>
              </a:rPr>
              <a:t>© 1992–2008  R. C. Gonzalez &amp; R. E. Woods</a:t>
            </a:r>
            <a:r>
              <a:rPr lang="en-US">
                <a:solidFill>
                  <a:schemeClr val="tx1"/>
                </a:solidFill>
                <a:ea typeface="ＭＳ Ｐゴシック" charset="0"/>
                <a:cs typeface="Times New Roman" charset="0"/>
              </a:rPr>
              <a:t> </a:t>
            </a:r>
          </a:p>
        </p:txBody>
      </p:sp>
      <p:pic>
        <p:nvPicPr>
          <p:cNvPr id="38920" name="Picture 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988" y="139700"/>
            <a:ext cx="1262062" cy="146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8921" name="Rectangle 9"/>
          <p:cNvSpPr>
            <a:spLocks/>
          </p:cNvSpPr>
          <p:nvPr/>
        </p:nvSpPr>
        <p:spPr bwMode="auto">
          <a:xfrm>
            <a:off x="3813175" y="398463"/>
            <a:ext cx="16637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r>
              <a:rPr lang="en-US" sz="1200" b="1">
                <a:solidFill>
                  <a:schemeClr val="tx1"/>
                </a:solidFill>
                <a:latin typeface="Lucida Grande" charset="0"/>
                <a:ea typeface="ＭＳ Ｐゴシック" charset="0"/>
                <a:cs typeface="Lucida Grande" charset="0"/>
                <a:sym typeface="Lucida Grande" charset="0"/>
              </a:rPr>
              <a:t>Gonzalez &amp; Woods</a:t>
            </a:r>
          </a:p>
        </p:txBody>
      </p:sp>
      <p:sp>
        <p:nvSpPr>
          <p:cNvPr id="38922" name="Rectangle 10"/>
          <p:cNvSpPr>
            <a:spLocks/>
          </p:cNvSpPr>
          <p:nvPr/>
        </p:nvSpPr>
        <p:spPr bwMode="auto">
          <a:xfrm>
            <a:off x="2547938" y="790575"/>
            <a:ext cx="4051300" cy="711200"/>
          </a:xfrm>
          <a:prstGeom prst="rect">
            <a:avLst/>
          </a:prstGeom>
          <a:noFill/>
          <a:ln>
            <a:noFill/>
          </a:ln>
          <a:effectLst>
            <a:outerShdw blurRad="63500" dist="12700" dir="2700000" algn="ctr" rotWithShape="0">
              <a:srgbClr val="B2B2B2">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lgn="ctr"/>
            <a:r>
              <a:rPr lang="en-US" sz="1400">
                <a:solidFill>
                  <a:schemeClr val="tx1"/>
                </a:solidFill>
                <a:latin typeface="Verdana" charset="0"/>
                <a:ea typeface="ＭＳ Ｐゴシック" charset="0"/>
                <a:cs typeface="Verdana" charset="0"/>
                <a:sym typeface="Verdana" charset="0"/>
              </a:rPr>
              <a:t>Chapter 2</a:t>
            </a:r>
            <a:r>
              <a:rPr lang="en-US">
                <a:solidFill>
                  <a:schemeClr val="tx1"/>
                </a:solidFill>
                <a:latin typeface="Verdana" charset="0"/>
                <a:ea typeface="ＭＳ Ｐゴシック" charset="0"/>
                <a:cs typeface="Verdana" charset="0"/>
                <a:sym typeface="Verdana" charset="0"/>
              </a:rPr>
              <a:t> </a:t>
            </a:r>
          </a:p>
          <a:p>
            <a:pPr marL="39688" algn="ctr"/>
            <a:r>
              <a:rPr lang="en-US" sz="1600">
                <a:solidFill>
                  <a:schemeClr val="tx1"/>
                </a:solidFill>
                <a:latin typeface="Verdana" charset="0"/>
                <a:ea typeface="ＭＳ Ｐゴシック" charset="0"/>
                <a:cs typeface="Verdana" charset="0"/>
                <a:sym typeface="Verdana" charset="0"/>
              </a:rPr>
              <a:t>Digital Image Fundamentals</a:t>
            </a:r>
          </a:p>
        </p:txBody>
      </p:sp>
      <p:pic>
        <p:nvPicPr>
          <p:cNvPr id="38923"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5800" y="2036763"/>
            <a:ext cx="6311900" cy="134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8924" name="Rectangle 12"/>
          <p:cNvSpPr>
            <a:spLocks/>
          </p:cNvSpPr>
          <p:nvPr/>
        </p:nvSpPr>
        <p:spPr bwMode="auto">
          <a:xfrm>
            <a:off x="584200" y="3848100"/>
            <a:ext cx="5673725" cy="214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a:solidFill>
                  <a:schemeClr val="tx1"/>
                </a:solidFill>
                <a:ea typeface="ＭＳ Ｐゴシック" charset="0"/>
                <a:cs typeface="Times New Roman" charset="0"/>
              </a:rPr>
              <a:t>Classical optical theory: </a:t>
            </a:r>
          </a:p>
          <a:p>
            <a:pPr marL="39688"/>
            <a:r>
              <a:rPr lang="en-US">
                <a:solidFill>
                  <a:schemeClr val="tx1"/>
                </a:solidFill>
                <a:ea typeface="ＭＳ Ｐゴシック" charset="0"/>
                <a:cs typeface="Times New Roman" charset="0"/>
              </a:rPr>
              <a:t>A ray passes through the centre C of the lens.</a:t>
            </a:r>
          </a:p>
          <a:p>
            <a:pPr marL="39688"/>
            <a:endParaRPr lang="en-US">
              <a:solidFill>
                <a:schemeClr val="tx1"/>
              </a:solidFill>
              <a:ea typeface="ＭＳ Ｐゴシック" charset="0"/>
              <a:cs typeface="Times New Roman" charset="0"/>
            </a:endParaRPr>
          </a:p>
          <a:p>
            <a:pPr marL="39688"/>
            <a:r>
              <a:rPr lang="en-US">
                <a:solidFill>
                  <a:schemeClr val="tx1"/>
                </a:solidFill>
                <a:ea typeface="ＭＳ Ｐゴシック" charset="0"/>
                <a:cs typeface="Times New Roman" charset="0"/>
              </a:rPr>
              <a:t>The two triangle are proportional:</a:t>
            </a:r>
          </a:p>
          <a:p>
            <a:pPr marL="39688"/>
            <a:r>
              <a:rPr lang="en-US" i="1">
                <a:solidFill>
                  <a:schemeClr val="tx1"/>
                </a:solidFill>
                <a:ea typeface="ＭＳ Ｐゴシック" charset="0"/>
                <a:cs typeface="Times New Roman" charset="0"/>
              </a:rPr>
              <a:t>h</a:t>
            </a:r>
            <a:r>
              <a:rPr lang="en-US">
                <a:solidFill>
                  <a:schemeClr val="tx1"/>
                </a:solidFill>
                <a:ea typeface="ＭＳ Ｐゴシック" charset="0"/>
                <a:cs typeface="Times New Roman" charset="0"/>
              </a:rPr>
              <a:t> is the height of the object on the retina </a:t>
            </a:r>
          </a:p>
          <a:p>
            <a:pPr marL="39688"/>
            <a:r>
              <a:rPr lang="en-US">
                <a:solidFill>
                  <a:schemeClr val="tx1"/>
                </a:solidFill>
                <a:ea typeface="ＭＳ Ｐゴシック" charset="0"/>
                <a:cs typeface="Times New Roman" charset="0"/>
              </a:rPr>
              <a:t>(note that is located close to the fovea)</a:t>
            </a:r>
          </a:p>
        </p:txBody>
      </p:sp>
      <p:sp>
        <p:nvSpPr>
          <p:cNvPr id="38925" name="Rectangle 13"/>
          <p:cNvSpPr>
            <a:spLocks/>
          </p:cNvSpPr>
          <p:nvPr/>
        </p:nvSpPr>
        <p:spPr bwMode="auto">
          <a:xfrm>
            <a:off x="5778500" y="3632200"/>
            <a:ext cx="49149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r>
              <a:rPr lang="en-US" sz="1300">
                <a:solidFill>
                  <a:schemeClr val="tx1"/>
                </a:solidFill>
                <a:ea typeface="ＭＳ Ｐゴシック" charset="0"/>
                <a:cs typeface="Times New Roman" charset="0"/>
              </a:rPr>
              <a:t>This distance varies between 14-17 mm</a:t>
            </a:r>
          </a:p>
          <a:p>
            <a:pPr marL="39688"/>
            <a:r>
              <a:rPr lang="en-US" sz="1300">
                <a:solidFill>
                  <a:schemeClr val="tx1"/>
                </a:solidFill>
                <a:ea typeface="ＭＳ Ｐゴシック" charset="0"/>
                <a:cs typeface="Times New Roman" charset="0"/>
              </a:rPr>
              <a:t>depending on the lens</a:t>
            </a:r>
            <a:r>
              <a:rPr lang="ja-JP" altLang="en-US" sz="1300">
                <a:solidFill>
                  <a:schemeClr val="tx1"/>
                </a:solidFill>
                <a:latin typeface="Arial"/>
                <a:ea typeface="ＭＳ Ｐゴシック" charset="0"/>
                <a:cs typeface="Times New Roman" charset="0"/>
              </a:rPr>
              <a:t>’</a:t>
            </a:r>
            <a:r>
              <a:rPr lang="en-US" sz="1300">
                <a:solidFill>
                  <a:schemeClr val="tx1"/>
                </a:solidFill>
                <a:ea typeface="ＭＳ Ｐゴシック" charset="0"/>
                <a:cs typeface="Times New Roman" charset="0"/>
              </a:rPr>
              <a:t> focussing</a:t>
            </a:r>
          </a:p>
        </p:txBody>
      </p:sp>
      <p:sp>
        <p:nvSpPr>
          <p:cNvPr id="38926" name="Line 14"/>
          <p:cNvSpPr>
            <a:spLocks noChangeShapeType="1"/>
          </p:cNvSpPr>
          <p:nvPr/>
        </p:nvSpPr>
        <p:spPr bwMode="auto">
          <a:xfrm>
            <a:off x="6172200" y="3429000"/>
            <a:ext cx="711200" cy="252413"/>
          </a:xfrm>
          <a:prstGeom prst="line">
            <a:avLst/>
          </a:prstGeom>
          <a:noFill/>
          <a:ln w="12700" cap="flat">
            <a:solidFill>
              <a:srgbClr val="0091CE"/>
            </a:solidFill>
            <a:prstDash val="solid"/>
            <a:round/>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Tree>
  </p:cSld>
  <p:clrMapOvr>
    <a:masterClrMapping/>
  </p:clrMapOvr>
  <p:transition xmlns:p14="http://schemas.microsoft.com/office/powerpoint/2010/mai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9980220"/>
      </p:ext>
    </p:extLst>
  </p:cSld>
  <p:clrMapOvr>
    <a:masterClrMapping/>
  </p:clrMapOvr>
  <p:transition xmlns:p14="http://schemas.microsoft.com/office/powerpoint/2010/mai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p:cNvSpPr>
          <p:nvPr/>
        </p:nvSpPr>
        <p:spPr bwMode="auto">
          <a:xfrm>
            <a:off x="2647950" y="28575"/>
            <a:ext cx="4383088" cy="393700"/>
          </a:xfrm>
          <a:prstGeom prst="rect">
            <a:avLst/>
          </a:prstGeom>
          <a:noFill/>
          <a:ln>
            <a:noFill/>
          </a:ln>
          <a:effectLst>
            <a:outerShdw blurRad="63500" dist="12699" dir="54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sz="1800" b="1">
                <a:solidFill>
                  <a:srgbClr val="FF0000"/>
                </a:solidFill>
                <a:latin typeface="Lucida Grande" charset="0"/>
                <a:ea typeface="ＭＳ Ｐゴシック" charset="0"/>
                <a:cs typeface="Lucida Grande" charset="0"/>
                <a:sym typeface="Lucida Grande" charset="0"/>
              </a:rPr>
              <a:t>Digital</a:t>
            </a:r>
            <a:r>
              <a:rPr lang="en-US" sz="2000" b="1">
                <a:solidFill>
                  <a:srgbClr val="FF0000"/>
                </a:solidFill>
                <a:latin typeface="Lucida Grande" charset="0"/>
                <a:ea typeface="ＭＳ Ｐゴシック" charset="0"/>
                <a:cs typeface="Lucida Grande" charset="0"/>
                <a:sym typeface="Lucida Grande" charset="0"/>
              </a:rPr>
              <a:t> Image Processing, 3rd ed.</a:t>
            </a:r>
          </a:p>
        </p:txBody>
      </p:sp>
      <p:sp>
        <p:nvSpPr>
          <p:cNvPr id="40962" name="Rectangle 2"/>
          <p:cNvSpPr>
            <a:spLocks/>
          </p:cNvSpPr>
          <p:nvPr/>
        </p:nvSpPr>
        <p:spPr bwMode="auto">
          <a:xfrm>
            <a:off x="3492500" y="630238"/>
            <a:ext cx="21336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lgn="ctr"/>
            <a:r>
              <a:rPr lang="en-US" sz="900">
                <a:solidFill>
                  <a:schemeClr val="tx1"/>
                </a:solidFill>
                <a:latin typeface="Verdana" charset="0"/>
                <a:ea typeface="ＭＳ Ｐゴシック" charset="0"/>
                <a:cs typeface="Verdana" charset="0"/>
                <a:sym typeface="Verdana" charset="0"/>
              </a:rPr>
              <a:t>www.ImageProcessingPlace.com</a:t>
            </a:r>
          </a:p>
        </p:txBody>
      </p:sp>
      <p:sp>
        <p:nvSpPr>
          <p:cNvPr id="40963" name="Line 3"/>
          <p:cNvSpPr>
            <a:spLocks noChangeShapeType="1"/>
          </p:cNvSpPr>
          <p:nvPr/>
        </p:nvSpPr>
        <p:spPr bwMode="auto">
          <a:xfrm rot="10800000">
            <a:off x="-193675" y="6858000"/>
            <a:ext cx="9337675" cy="0"/>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40964" name="Line 4"/>
          <p:cNvSpPr>
            <a:spLocks noChangeShapeType="1"/>
          </p:cNvSpPr>
          <p:nvPr/>
        </p:nvSpPr>
        <p:spPr bwMode="auto">
          <a:xfrm flipH="1">
            <a:off x="158750" y="1609725"/>
            <a:ext cx="8836025" cy="1588"/>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40965" name="Line 5"/>
          <p:cNvSpPr>
            <a:spLocks noChangeShapeType="1"/>
          </p:cNvSpPr>
          <p:nvPr/>
        </p:nvSpPr>
        <p:spPr bwMode="auto">
          <a:xfrm flipH="1">
            <a:off x="1414463" y="838200"/>
            <a:ext cx="7515225" cy="0"/>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40966" name="Rectangle 6"/>
          <p:cNvSpPr>
            <a:spLocks/>
          </p:cNvSpPr>
          <p:nvPr/>
        </p:nvSpPr>
        <p:spPr bwMode="auto">
          <a:xfrm>
            <a:off x="-38100" y="6429375"/>
            <a:ext cx="25368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sz="900">
                <a:solidFill>
                  <a:schemeClr val="tx1"/>
                </a:solidFill>
                <a:latin typeface="Arial" charset="0"/>
                <a:ea typeface="ＭＳ Ｐゴシック" charset="0"/>
                <a:cs typeface="Arial" charset="0"/>
                <a:sym typeface="Arial" charset="0"/>
              </a:rPr>
              <a:t>© 1992–2008  R. C. Gonzalez &amp; R. E. Woods</a:t>
            </a:r>
            <a:r>
              <a:rPr lang="en-US">
                <a:solidFill>
                  <a:schemeClr val="tx1"/>
                </a:solidFill>
                <a:ea typeface="ＭＳ Ｐゴシック" charset="0"/>
                <a:cs typeface="Times New Roman" charset="0"/>
              </a:rPr>
              <a:t> </a:t>
            </a:r>
          </a:p>
        </p:txBody>
      </p:sp>
      <p:pic>
        <p:nvPicPr>
          <p:cNvPr id="40967" name="Picture 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88" y="139700"/>
            <a:ext cx="1262062" cy="146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0968" name="Rectangle 8"/>
          <p:cNvSpPr>
            <a:spLocks/>
          </p:cNvSpPr>
          <p:nvPr/>
        </p:nvSpPr>
        <p:spPr bwMode="auto">
          <a:xfrm>
            <a:off x="3813175" y="398463"/>
            <a:ext cx="16637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r>
              <a:rPr lang="en-US" sz="1200" b="1">
                <a:solidFill>
                  <a:schemeClr val="tx1"/>
                </a:solidFill>
                <a:latin typeface="Lucida Grande" charset="0"/>
                <a:ea typeface="ＭＳ Ｐゴシック" charset="0"/>
                <a:cs typeface="Lucida Grande" charset="0"/>
                <a:sym typeface="Lucida Grande" charset="0"/>
              </a:rPr>
              <a:t>Gonzalez &amp; Woods</a:t>
            </a:r>
          </a:p>
        </p:txBody>
      </p:sp>
      <p:sp>
        <p:nvSpPr>
          <p:cNvPr id="40969" name="Rectangle 9"/>
          <p:cNvSpPr>
            <a:spLocks/>
          </p:cNvSpPr>
          <p:nvPr/>
        </p:nvSpPr>
        <p:spPr bwMode="auto">
          <a:xfrm>
            <a:off x="2547938" y="790575"/>
            <a:ext cx="4051300" cy="711200"/>
          </a:xfrm>
          <a:prstGeom prst="rect">
            <a:avLst/>
          </a:prstGeom>
          <a:noFill/>
          <a:ln>
            <a:noFill/>
          </a:ln>
          <a:effectLst>
            <a:outerShdw blurRad="63500" dist="12700" dir="2700000" algn="ctr" rotWithShape="0">
              <a:srgbClr val="B2B2B2">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lgn="ctr"/>
            <a:r>
              <a:rPr lang="en-US" sz="1400">
                <a:solidFill>
                  <a:schemeClr val="tx1"/>
                </a:solidFill>
                <a:latin typeface="Verdana" charset="0"/>
                <a:ea typeface="ＭＳ Ｐゴシック" charset="0"/>
                <a:cs typeface="Verdana" charset="0"/>
                <a:sym typeface="Verdana" charset="0"/>
              </a:rPr>
              <a:t>Chapter 2</a:t>
            </a:r>
            <a:r>
              <a:rPr lang="en-US">
                <a:solidFill>
                  <a:schemeClr val="tx1"/>
                </a:solidFill>
                <a:latin typeface="Verdana" charset="0"/>
                <a:ea typeface="ＭＳ Ｐゴシック" charset="0"/>
                <a:cs typeface="Verdana" charset="0"/>
                <a:sym typeface="Verdana" charset="0"/>
              </a:rPr>
              <a:t> </a:t>
            </a:r>
          </a:p>
          <a:p>
            <a:pPr marL="39688" algn="ctr"/>
            <a:r>
              <a:rPr lang="en-US" sz="1600">
                <a:solidFill>
                  <a:schemeClr val="tx1"/>
                </a:solidFill>
                <a:latin typeface="Verdana" charset="0"/>
                <a:ea typeface="ＭＳ Ｐゴシック" charset="0"/>
                <a:cs typeface="Verdana" charset="0"/>
                <a:sym typeface="Verdana" charset="0"/>
              </a:rPr>
              <a:t>Digital Image Fundamentals</a:t>
            </a:r>
          </a:p>
        </p:txBody>
      </p:sp>
      <p:pic>
        <p:nvPicPr>
          <p:cNvPr id="40970" name="Picture 1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8875" y="1195388"/>
            <a:ext cx="3024188" cy="341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971"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1163" y="1531938"/>
            <a:ext cx="1016000"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0972" name="Picture 1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0725" y="4606925"/>
            <a:ext cx="4494213" cy="217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0973" name="Rectangle 13"/>
          <p:cNvSpPr>
            <a:spLocks/>
          </p:cNvSpPr>
          <p:nvPr/>
        </p:nvSpPr>
        <p:spPr bwMode="auto">
          <a:xfrm>
            <a:off x="285750" y="1828800"/>
            <a:ext cx="3797300" cy="420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r>
              <a:rPr lang="en-US">
                <a:solidFill>
                  <a:schemeClr val="tx1"/>
                </a:solidFill>
                <a:ea typeface="ＭＳ Ｐゴシック" charset="0"/>
                <a:cs typeface="Times New Roman" charset="0"/>
              </a:rPr>
              <a:t>Perceived intensity is not a simple function of actual intensity.</a:t>
            </a:r>
          </a:p>
          <a:p>
            <a:pPr marL="39688"/>
            <a:endParaRPr lang="en-US">
              <a:solidFill>
                <a:schemeClr val="tx1"/>
              </a:solidFill>
              <a:ea typeface="ＭＳ Ｐゴシック" charset="0"/>
              <a:cs typeface="Times New Roman" charset="0"/>
            </a:endParaRPr>
          </a:p>
          <a:p>
            <a:pPr marL="39688"/>
            <a:r>
              <a:rPr lang="en-US">
                <a:solidFill>
                  <a:schemeClr val="tx1"/>
                </a:solidFill>
                <a:ea typeface="ＭＳ Ｐゴシック" charset="0"/>
                <a:cs typeface="Times New Roman" charset="0"/>
              </a:rPr>
              <a:t>- under/overshoot boundary of regions of different intensity (</a:t>
            </a:r>
            <a:r>
              <a:rPr lang="en-US" i="1">
                <a:solidFill>
                  <a:schemeClr val="tx1"/>
                </a:solidFill>
                <a:ea typeface="ＭＳ Ｐゴシック" charset="0"/>
                <a:cs typeface="Times New Roman" charset="0"/>
              </a:rPr>
              <a:t>Mach bands</a:t>
            </a:r>
            <a:r>
              <a:rPr lang="en-US">
                <a:solidFill>
                  <a:schemeClr val="tx1"/>
                </a:solidFill>
                <a:ea typeface="ＭＳ Ｐゴシック" charset="0"/>
                <a:cs typeface="Times New Roman" charset="0"/>
              </a:rPr>
              <a:t>)</a:t>
            </a:r>
          </a:p>
          <a:p>
            <a:pPr marL="39688"/>
            <a:endParaRPr lang="en-US">
              <a:solidFill>
                <a:schemeClr val="tx1"/>
              </a:solidFill>
              <a:ea typeface="ＭＳ Ｐゴシック" charset="0"/>
              <a:cs typeface="Times New Roman" charset="0"/>
            </a:endParaRPr>
          </a:p>
          <a:p>
            <a:pPr marL="39688"/>
            <a:r>
              <a:rPr lang="en-US">
                <a:solidFill>
                  <a:schemeClr val="tx1"/>
                </a:solidFill>
                <a:ea typeface="ＭＳ Ｐゴシック" charset="0"/>
                <a:cs typeface="Times New Roman" charset="0"/>
              </a:rPr>
              <a:t>- A region</a:t>
            </a:r>
            <a:r>
              <a:rPr lang="ja-JP" altLang="en-US">
                <a:solidFill>
                  <a:schemeClr val="tx1"/>
                </a:solidFill>
                <a:latin typeface="Arial"/>
                <a:ea typeface="ＭＳ Ｐゴシック" charset="0"/>
                <a:cs typeface="Times New Roman" charset="0"/>
              </a:rPr>
              <a:t>’</a:t>
            </a:r>
            <a:r>
              <a:rPr lang="en-US">
                <a:solidFill>
                  <a:schemeClr val="tx1"/>
                </a:solidFill>
                <a:ea typeface="ＭＳ Ｐゴシック" charset="0"/>
                <a:cs typeface="Times New Roman" charset="0"/>
              </a:rPr>
              <a:t>s perceived brightness  does depend on the background intensity as well (</a:t>
            </a:r>
            <a:r>
              <a:rPr lang="en-US" i="1">
                <a:solidFill>
                  <a:schemeClr val="tx1"/>
                </a:solidFill>
                <a:ea typeface="ＭＳ Ｐゴシック" charset="0"/>
                <a:cs typeface="Times New Roman" charset="0"/>
              </a:rPr>
              <a:t>simultaneous contrast</a:t>
            </a:r>
            <a:r>
              <a:rPr lang="en-US">
                <a:solidFill>
                  <a:schemeClr val="tx1"/>
                </a:solidFill>
                <a:ea typeface="ＭＳ Ｐゴシック" charset="0"/>
                <a:cs typeface="Times New Roman" charset="0"/>
              </a:rPr>
              <a:t>)</a:t>
            </a:r>
          </a:p>
        </p:txBody>
      </p:sp>
    </p:spTree>
  </p:cSld>
  <p:clrMapOvr>
    <a:masterClrMapping/>
  </p:clrMapOvr>
  <p:transition xmlns:p14="http://schemas.microsoft.com/office/powerpoint/2010/mai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p:cNvSpPr>
          <p:nvPr/>
        </p:nvSpPr>
        <p:spPr bwMode="auto">
          <a:xfrm>
            <a:off x="2647950" y="28575"/>
            <a:ext cx="4383088" cy="393700"/>
          </a:xfrm>
          <a:prstGeom prst="rect">
            <a:avLst/>
          </a:prstGeom>
          <a:noFill/>
          <a:ln>
            <a:noFill/>
          </a:ln>
          <a:effectLst>
            <a:outerShdw blurRad="63500" dist="12699" dir="54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sz="1800" b="1">
                <a:solidFill>
                  <a:srgbClr val="FF0000"/>
                </a:solidFill>
                <a:latin typeface="Lucida Grande" charset="0"/>
                <a:ea typeface="ＭＳ Ｐゴシック" charset="0"/>
                <a:cs typeface="Lucida Grande" charset="0"/>
                <a:sym typeface="Lucida Grande" charset="0"/>
              </a:rPr>
              <a:t>Digital</a:t>
            </a:r>
            <a:r>
              <a:rPr lang="en-US" sz="2000" b="1">
                <a:solidFill>
                  <a:srgbClr val="FF0000"/>
                </a:solidFill>
                <a:latin typeface="Lucida Grande" charset="0"/>
                <a:ea typeface="ＭＳ Ｐゴシック" charset="0"/>
                <a:cs typeface="Lucida Grande" charset="0"/>
                <a:sym typeface="Lucida Grande" charset="0"/>
              </a:rPr>
              <a:t> Image Processing, 3rd ed.</a:t>
            </a:r>
          </a:p>
        </p:txBody>
      </p:sp>
      <p:sp>
        <p:nvSpPr>
          <p:cNvPr id="41986" name="Rectangle 2"/>
          <p:cNvSpPr>
            <a:spLocks/>
          </p:cNvSpPr>
          <p:nvPr/>
        </p:nvSpPr>
        <p:spPr bwMode="auto">
          <a:xfrm>
            <a:off x="3492500" y="630238"/>
            <a:ext cx="21336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lgn="ctr"/>
            <a:r>
              <a:rPr lang="en-US" sz="900">
                <a:solidFill>
                  <a:schemeClr val="tx1"/>
                </a:solidFill>
                <a:latin typeface="Verdana" charset="0"/>
                <a:ea typeface="ＭＳ Ｐゴシック" charset="0"/>
                <a:cs typeface="Verdana" charset="0"/>
                <a:sym typeface="Verdana" charset="0"/>
              </a:rPr>
              <a:t>www.ImageProcessingPlace.com</a:t>
            </a:r>
          </a:p>
        </p:txBody>
      </p:sp>
      <p:sp>
        <p:nvSpPr>
          <p:cNvPr id="41987" name="Line 3"/>
          <p:cNvSpPr>
            <a:spLocks noChangeShapeType="1"/>
          </p:cNvSpPr>
          <p:nvPr/>
        </p:nvSpPr>
        <p:spPr bwMode="auto">
          <a:xfrm rot="10800000">
            <a:off x="-193675" y="6858000"/>
            <a:ext cx="9337675" cy="0"/>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41988" name="Line 4"/>
          <p:cNvSpPr>
            <a:spLocks noChangeShapeType="1"/>
          </p:cNvSpPr>
          <p:nvPr/>
        </p:nvSpPr>
        <p:spPr bwMode="auto">
          <a:xfrm flipH="1">
            <a:off x="158750" y="1609725"/>
            <a:ext cx="8836025" cy="1588"/>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41989" name="Line 5"/>
          <p:cNvSpPr>
            <a:spLocks noChangeShapeType="1"/>
          </p:cNvSpPr>
          <p:nvPr/>
        </p:nvSpPr>
        <p:spPr bwMode="auto">
          <a:xfrm flipH="1">
            <a:off x="1414463" y="838200"/>
            <a:ext cx="7515225" cy="0"/>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41990" name="Rectangle 6"/>
          <p:cNvSpPr>
            <a:spLocks/>
          </p:cNvSpPr>
          <p:nvPr/>
        </p:nvSpPr>
        <p:spPr bwMode="auto">
          <a:xfrm>
            <a:off x="-38100" y="6429375"/>
            <a:ext cx="25368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sz="900">
                <a:solidFill>
                  <a:schemeClr val="tx1"/>
                </a:solidFill>
                <a:latin typeface="Arial" charset="0"/>
                <a:ea typeface="ＭＳ Ｐゴシック" charset="0"/>
                <a:cs typeface="Arial" charset="0"/>
                <a:sym typeface="Arial" charset="0"/>
              </a:rPr>
              <a:t>© 1992–2008  R. C. Gonzalez &amp; R. E. Woods</a:t>
            </a:r>
            <a:r>
              <a:rPr lang="en-US">
                <a:solidFill>
                  <a:schemeClr val="tx1"/>
                </a:solidFill>
                <a:ea typeface="ＭＳ Ｐゴシック" charset="0"/>
                <a:cs typeface="Times New Roman" charset="0"/>
              </a:rPr>
              <a:t> </a:t>
            </a:r>
          </a:p>
        </p:txBody>
      </p:sp>
      <p:pic>
        <p:nvPicPr>
          <p:cNvPr id="41991" name="Picture 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88" y="139700"/>
            <a:ext cx="1262062" cy="146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1992" name="Rectangle 8"/>
          <p:cNvSpPr>
            <a:spLocks/>
          </p:cNvSpPr>
          <p:nvPr/>
        </p:nvSpPr>
        <p:spPr bwMode="auto">
          <a:xfrm>
            <a:off x="3813175" y="398463"/>
            <a:ext cx="16637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r>
              <a:rPr lang="en-US" sz="1200" b="1">
                <a:solidFill>
                  <a:schemeClr val="tx1"/>
                </a:solidFill>
                <a:latin typeface="Lucida Grande" charset="0"/>
                <a:ea typeface="ＭＳ Ｐゴシック" charset="0"/>
                <a:cs typeface="Lucida Grande" charset="0"/>
                <a:sym typeface="Lucida Grande" charset="0"/>
              </a:rPr>
              <a:t>Gonzalez &amp; Woods</a:t>
            </a:r>
          </a:p>
        </p:txBody>
      </p:sp>
      <p:sp>
        <p:nvSpPr>
          <p:cNvPr id="41993" name="Rectangle 9"/>
          <p:cNvSpPr>
            <a:spLocks/>
          </p:cNvSpPr>
          <p:nvPr/>
        </p:nvSpPr>
        <p:spPr bwMode="auto">
          <a:xfrm>
            <a:off x="2547938" y="790575"/>
            <a:ext cx="4051300" cy="711200"/>
          </a:xfrm>
          <a:prstGeom prst="rect">
            <a:avLst/>
          </a:prstGeom>
          <a:noFill/>
          <a:ln>
            <a:noFill/>
          </a:ln>
          <a:effectLst>
            <a:outerShdw blurRad="63500" dist="12700" dir="2700000" algn="ctr" rotWithShape="0">
              <a:srgbClr val="B2B2B2">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lgn="ctr"/>
            <a:r>
              <a:rPr lang="en-US" sz="1400">
                <a:solidFill>
                  <a:schemeClr val="tx1"/>
                </a:solidFill>
                <a:latin typeface="Verdana" charset="0"/>
                <a:ea typeface="ＭＳ Ｐゴシック" charset="0"/>
                <a:cs typeface="Verdana" charset="0"/>
                <a:sym typeface="Verdana" charset="0"/>
              </a:rPr>
              <a:t>Chapter 2</a:t>
            </a:r>
            <a:r>
              <a:rPr lang="en-US">
                <a:solidFill>
                  <a:schemeClr val="tx1"/>
                </a:solidFill>
                <a:latin typeface="Verdana" charset="0"/>
                <a:ea typeface="ＭＳ Ｐゴシック" charset="0"/>
                <a:cs typeface="Verdana" charset="0"/>
                <a:sym typeface="Verdana" charset="0"/>
              </a:rPr>
              <a:t> </a:t>
            </a:r>
          </a:p>
          <a:p>
            <a:pPr marL="39688" algn="ctr"/>
            <a:r>
              <a:rPr lang="en-US" sz="1600">
                <a:solidFill>
                  <a:schemeClr val="tx1"/>
                </a:solidFill>
                <a:latin typeface="Verdana" charset="0"/>
                <a:ea typeface="ＭＳ Ｐゴシック" charset="0"/>
                <a:cs typeface="Verdana" charset="0"/>
                <a:sym typeface="Verdana" charset="0"/>
              </a:rPr>
              <a:t>Digital Image Fundamentals</a:t>
            </a:r>
          </a:p>
        </p:txBody>
      </p:sp>
      <p:pic>
        <p:nvPicPr>
          <p:cNvPr id="41994" name="Picture 1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1263" y="1830388"/>
            <a:ext cx="4999037" cy="399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1995" name="Rectangle 11"/>
          <p:cNvSpPr>
            <a:spLocks/>
          </p:cNvSpPr>
          <p:nvPr/>
        </p:nvSpPr>
        <p:spPr bwMode="auto">
          <a:xfrm>
            <a:off x="215900" y="1790700"/>
            <a:ext cx="3302000" cy="283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r>
              <a:rPr lang="en-US">
                <a:solidFill>
                  <a:schemeClr val="tx1"/>
                </a:solidFill>
                <a:ea typeface="ＭＳ Ｐゴシック" charset="0"/>
                <a:cs typeface="Times New Roman" charset="0"/>
              </a:rPr>
              <a:t>Optical illusions and perception:</a:t>
            </a:r>
          </a:p>
          <a:p>
            <a:pPr marL="39688"/>
            <a:endParaRPr lang="en-US">
              <a:solidFill>
                <a:schemeClr val="tx1"/>
              </a:solidFill>
              <a:ea typeface="ＭＳ Ｐゴシック" charset="0"/>
              <a:cs typeface="Times New Roman" charset="0"/>
            </a:endParaRPr>
          </a:p>
          <a:p>
            <a:pPr marL="39688"/>
            <a:r>
              <a:rPr lang="en-US">
                <a:solidFill>
                  <a:schemeClr val="tx1"/>
                </a:solidFill>
                <a:ea typeface="ＭＳ Ｐゴシック" charset="0"/>
                <a:cs typeface="Times New Roman" charset="0"/>
              </a:rPr>
              <a:t>The eye </a:t>
            </a:r>
            <a:r>
              <a:rPr lang="ja-JP" altLang="en-US">
                <a:solidFill>
                  <a:schemeClr val="tx1"/>
                </a:solidFill>
                <a:latin typeface="Arial"/>
                <a:ea typeface="ＭＳ Ｐゴシック" charset="0"/>
                <a:cs typeface="Times New Roman" charset="0"/>
              </a:rPr>
              <a:t>“</a:t>
            </a:r>
            <a:r>
              <a:rPr lang="en-US">
                <a:solidFill>
                  <a:schemeClr val="tx1"/>
                </a:solidFill>
                <a:ea typeface="ＭＳ Ｐゴシック" charset="0"/>
                <a:cs typeface="Times New Roman" charset="0"/>
              </a:rPr>
              <a:t>fills in</a:t>
            </a:r>
            <a:r>
              <a:rPr lang="ja-JP" altLang="en-US">
                <a:solidFill>
                  <a:schemeClr val="tx1"/>
                </a:solidFill>
                <a:latin typeface="Arial"/>
                <a:ea typeface="ＭＳ Ｐゴシック" charset="0"/>
                <a:cs typeface="Times New Roman" charset="0"/>
              </a:rPr>
              <a:t>”</a:t>
            </a:r>
            <a:r>
              <a:rPr lang="en-US">
                <a:solidFill>
                  <a:schemeClr val="tx1"/>
                </a:solidFill>
                <a:ea typeface="ＭＳ Ｐゴシック" charset="0"/>
                <a:cs typeface="Times New Roman" charset="0"/>
              </a:rPr>
              <a:t> non-existing information or wrongly perceives geometrical properties of objects.</a:t>
            </a:r>
          </a:p>
        </p:txBody>
      </p:sp>
    </p:spTree>
  </p:cSld>
  <p:clrMapOvr>
    <a:masterClrMapping/>
  </p:clrMapOvr>
  <p:transition xmlns:p14="http://schemas.microsoft.com/office/powerpoint/2010/mai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p:cNvSpPr>
          <p:nvPr/>
        </p:nvSpPr>
        <p:spPr bwMode="auto">
          <a:xfrm>
            <a:off x="2790825" y="50800"/>
            <a:ext cx="4038600" cy="368300"/>
          </a:xfrm>
          <a:prstGeom prst="rect">
            <a:avLst/>
          </a:prstGeom>
          <a:noFill/>
          <a:ln>
            <a:noFill/>
          </a:ln>
          <a:effectLst>
            <a:outerShdw blurRad="63500" dist="12699" dir="54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sz="1800" b="1">
                <a:solidFill>
                  <a:srgbClr val="FF0000"/>
                </a:solidFill>
                <a:latin typeface="Lucida Grande" charset="0"/>
                <a:ea typeface="ＭＳ Ｐゴシック" charset="0"/>
                <a:cs typeface="Lucida Grande" charset="0"/>
                <a:sym typeface="Lucida Grande" charset="0"/>
              </a:rPr>
              <a:t>Digital Image Processing, 3rd ed.</a:t>
            </a:r>
          </a:p>
        </p:txBody>
      </p:sp>
      <p:sp>
        <p:nvSpPr>
          <p:cNvPr id="10242" name="Rectangle 2"/>
          <p:cNvSpPr>
            <a:spLocks/>
          </p:cNvSpPr>
          <p:nvPr/>
        </p:nvSpPr>
        <p:spPr bwMode="auto">
          <a:xfrm>
            <a:off x="3492500" y="630238"/>
            <a:ext cx="21336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lgn="ctr"/>
            <a:r>
              <a:rPr lang="en-US" sz="900">
                <a:solidFill>
                  <a:schemeClr val="tx1"/>
                </a:solidFill>
                <a:latin typeface="Verdana" charset="0"/>
                <a:ea typeface="ＭＳ Ｐゴシック" charset="0"/>
                <a:cs typeface="Verdana" charset="0"/>
                <a:sym typeface="Verdana" charset="0"/>
              </a:rPr>
              <a:t>www.ImageProcessingPlace.com</a:t>
            </a:r>
          </a:p>
        </p:txBody>
      </p:sp>
      <p:sp>
        <p:nvSpPr>
          <p:cNvPr id="10243" name="Line 3"/>
          <p:cNvSpPr>
            <a:spLocks noChangeShapeType="1"/>
          </p:cNvSpPr>
          <p:nvPr/>
        </p:nvSpPr>
        <p:spPr bwMode="auto">
          <a:xfrm rot="10800000">
            <a:off x="-193675" y="6858000"/>
            <a:ext cx="9337675" cy="0"/>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10244" name="Line 4"/>
          <p:cNvSpPr>
            <a:spLocks noChangeShapeType="1"/>
          </p:cNvSpPr>
          <p:nvPr/>
        </p:nvSpPr>
        <p:spPr bwMode="auto">
          <a:xfrm flipH="1">
            <a:off x="158750" y="1609725"/>
            <a:ext cx="8836025" cy="1588"/>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10245" name="Line 5"/>
          <p:cNvSpPr>
            <a:spLocks noChangeShapeType="1"/>
          </p:cNvSpPr>
          <p:nvPr/>
        </p:nvSpPr>
        <p:spPr bwMode="auto">
          <a:xfrm flipH="1">
            <a:off x="1414463" y="838200"/>
            <a:ext cx="7515225" cy="0"/>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10246" name="Rectangle 6"/>
          <p:cNvSpPr>
            <a:spLocks/>
          </p:cNvSpPr>
          <p:nvPr/>
        </p:nvSpPr>
        <p:spPr bwMode="auto">
          <a:xfrm>
            <a:off x="-38100" y="6429375"/>
            <a:ext cx="25368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sz="900">
                <a:solidFill>
                  <a:schemeClr val="tx1"/>
                </a:solidFill>
                <a:latin typeface="Arial" charset="0"/>
                <a:ea typeface="ＭＳ Ｐゴシック" charset="0"/>
                <a:cs typeface="Arial" charset="0"/>
                <a:sym typeface="Arial" charset="0"/>
              </a:rPr>
              <a:t>© 1992–2008  R. C. Gonzalez &amp; R. E. Woods</a:t>
            </a:r>
            <a:r>
              <a:rPr lang="en-US">
                <a:solidFill>
                  <a:schemeClr val="tx1"/>
                </a:solidFill>
                <a:ea typeface="ＭＳ Ｐゴシック" charset="0"/>
                <a:cs typeface="Times New Roman" charset="0"/>
              </a:rPr>
              <a:t> </a:t>
            </a:r>
          </a:p>
        </p:txBody>
      </p:sp>
      <p:pic>
        <p:nvPicPr>
          <p:cNvPr id="10247" name="Picture 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88" y="139700"/>
            <a:ext cx="1262062" cy="146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0248" name="Rectangle 8"/>
          <p:cNvSpPr>
            <a:spLocks/>
          </p:cNvSpPr>
          <p:nvPr/>
        </p:nvSpPr>
        <p:spPr bwMode="auto">
          <a:xfrm>
            <a:off x="3813175" y="398463"/>
            <a:ext cx="16637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r>
              <a:rPr lang="en-US" sz="1200" b="1">
                <a:solidFill>
                  <a:schemeClr val="tx1"/>
                </a:solidFill>
                <a:latin typeface="Lucida Grande" charset="0"/>
                <a:ea typeface="ＭＳ Ｐゴシック" charset="0"/>
                <a:cs typeface="Lucida Grande" charset="0"/>
                <a:sym typeface="Lucida Grande" charset="0"/>
              </a:rPr>
              <a:t>Gonzalez &amp; Woods</a:t>
            </a:r>
          </a:p>
        </p:txBody>
      </p:sp>
      <p:sp>
        <p:nvSpPr>
          <p:cNvPr id="10249" name="Rectangle 9"/>
          <p:cNvSpPr>
            <a:spLocks/>
          </p:cNvSpPr>
          <p:nvPr/>
        </p:nvSpPr>
        <p:spPr bwMode="auto">
          <a:xfrm>
            <a:off x="3856038" y="855663"/>
            <a:ext cx="1408112" cy="622300"/>
          </a:xfrm>
          <a:prstGeom prst="rect">
            <a:avLst/>
          </a:prstGeom>
          <a:noFill/>
          <a:ln>
            <a:noFill/>
          </a:ln>
          <a:effectLst>
            <a:outerShdw blurRad="63500" dist="12700" dir="2700000" algn="ctr" rotWithShape="0">
              <a:srgbClr val="B2B2B2">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lgn="ctr">
              <a:lnSpc>
                <a:spcPct val="125000"/>
              </a:lnSpc>
            </a:pPr>
            <a:r>
              <a:rPr lang="en-US" sz="1400">
                <a:solidFill>
                  <a:schemeClr val="tx1"/>
                </a:solidFill>
                <a:latin typeface="Verdana" charset="0"/>
                <a:ea typeface="ＭＳ Ｐゴシック" charset="0"/>
                <a:cs typeface="Verdana" charset="0"/>
                <a:sym typeface="Verdana" charset="0"/>
              </a:rPr>
              <a:t>Chapter 1</a:t>
            </a:r>
          </a:p>
          <a:p>
            <a:pPr marL="39688" algn="ctr">
              <a:lnSpc>
                <a:spcPct val="125000"/>
              </a:lnSpc>
            </a:pPr>
            <a:r>
              <a:rPr lang="en-US" sz="1600">
                <a:solidFill>
                  <a:schemeClr val="tx1"/>
                </a:solidFill>
                <a:latin typeface="Verdana" charset="0"/>
                <a:ea typeface="ＭＳ Ｐゴシック" charset="0"/>
                <a:cs typeface="Verdana" charset="0"/>
                <a:sym typeface="Verdana" charset="0"/>
              </a:rPr>
              <a:t>Introduction</a:t>
            </a:r>
          </a:p>
        </p:txBody>
      </p:sp>
      <p:sp>
        <p:nvSpPr>
          <p:cNvPr id="10250" name="Rectangle 10"/>
          <p:cNvSpPr>
            <a:spLocks/>
          </p:cNvSpPr>
          <p:nvPr/>
        </p:nvSpPr>
        <p:spPr bwMode="auto">
          <a:xfrm>
            <a:off x="381000" y="1981200"/>
            <a:ext cx="8001000" cy="214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r>
              <a:rPr lang="en-US" b="1" dirty="0">
                <a:solidFill>
                  <a:schemeClr val="tx1"/>
                </a:solidFill>
                <a:ea typeface="ＭＳ Ｐゴシック" charset="0"/>
                <a:cs typeface="Times New Roman" charset="0"/>
              </a:rPr>
              <a:t>The need/motivation for image processing:</a:t>
            </a:r>
          </a:p>
          <a:p>
            <a:pPr marL="39688"/>
            <a:r>
              <a:rPr lang="en-US" dirty="0">
                <a:solidFill>
                  <a:schemeClr val="tx1"/>
                </a:solidFill>
                <a:ea typeface="ＭＳ Ｐゴシック" charset="0"/>
                <a:cs typeface="Times New Roman" charset="0"/>
              </a:rPr>
              <a:t>The enhancement/improvement of pictorial information for:</a:t>
            </a:r>
          </a:p>
          <a:p>
            <a:pPr marL="39688">
              <a:buSzPct val="125000"/>
              <a:buFont typeface="Times New Roman" charset="0"/>
              <a:buChar char="•"/>
            </a:pPr>
            <a:r>
              <a:rPr lang="en-US" dirty="0" smtClean="0">
                <a:solidFill>
                  <a:schemeClr val="tx1"/>
                </a:solidFill>
                <a:ea typeface="ＭＳ Ｐゴシック" charset="0"/>
                <a:cs typeface="Times New Roman" charset="0"/>
              </a:rPr>
              <a:t> human </a:t>
            </a:r>
            <a:r>
              <a:rPr lang="en-US" dirty="0">
                <a:solidFill>
                  <a:schemeClr val="tx1"/>
                </a:solidFill>
                <a:ea typeface="ＭＳ Ｐゴシック" charset="0"/>
                <a:cs typeface="Times New Roman" charset="0"/>
              </a:rPr>
              <a:t>interpretation</a:t>
            </a:r>
          </a:p>
          <a:p>
            <a:pPr marL="39688">
              <a:buSzPct val="125000"/>
              <a:buFont typeface="Times New Roman" charset="0"/>
              <a:buChar char="•"/>
            </a:pPr>
            <a:r>
              <a:rPr lang="en-US" dirty="0" smtClean="0">
                <a:solidFill>
                  <a:schemeClr val="tx1"/>
                </a:solidFill>
                <a:ea typeface="ＭＳ Ｐゴシック" charset="0"/>
                <a:cs typeface="Times New Roman" charset="0"/>
              </a:rPr>
              <a:t> automatic </a:t>
            </a:r>
            <a:r>
              <a:rPr lang="en-US" dirty="0">
                <a:solidFill>
                  <a:schemeClr val="tx1"/>
                </a:solidFill>
                <a:ea typeface="ＭＳ Ｐゴシック" charset="0"/>
                <a:cs typeface="Times New Roman" charset="0"/>
              </a:rPr>
              <a:t>management (identification, storage, transmission, quantification, ...)</a:t>
            </a:r>
          </a:p>
          <a:p>
            <a:pPr marL="39688"/>
            <a:endParaRPr lang="en-US" dirty="0">
              <a:solidFill>
                <a:schemeClr val="tx1"/>
              </a:solidFill>
              <a:ea typeface="ＭＳ Ｐゴシック" charset="0"/>
              <a:cs typeface="Times New Roman" charset="0"/>
            </a:endParaRPr>
          </a:p>
        </p:txBody>
      </p:sp>
      <p:pic>
        <p:nvPicPr>
          <p:cNvPr id="10251" name="Picture 11">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813" y="4862513"/>
            <a:ext cx="6008687" cy="39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round/>
                <a:headEnd/>
                <a:tailEnd/>
              </a14:hiddenLine>
            </a:ext>
          </a:extLst>
        </p:spPr>
      </p:pic>
      <p:pic>
        <p:nvPicPr>
          <p:cNvPr id="10252"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7600" y="4392613"/>
            <a:ext cx="2882900" cy="241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round/>
                <a:headEnd/>
                <a:tailEnd/>
              </a14:hiddenLine>
            </a:ext>
          </a:extLst>
        </p:spPr>
      </p:pic>
      <p:pic>
        <p:nvPicPr>
          <p:cNvPr id="10253"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00" y="3835400"/>
            <a:ext cx="17907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round/>
                <a:headEnd/>
                <a:tailEnd/>
              </a14:hiddenLine>
            </a:ext>
          </a:extLst>
        </p:spPr>
      </p:pic>
      <p:pic>
        <p:nvPicPr>
          <p:cNvPr id="10254" name="Picture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07000" y="3441700"/>
            <a:ext cx="2286000"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round/>
                <a:headEnd/>
                <a:tailEnd/>
              </a14:hiddenLine>
            </a:ext>
          </a:extLst>
        </p:spPr>
      </p:pic>
      <p:pic>
        <p:nvPicPr>
          <p:cNvPr id="10255" name="Picture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97225" y="3543300"/>
            <a:ext cx="173037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round/>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p:cNvSpPr>
          <p:nvPr/>
        </p:nvSpPr>
        <p:spPr bwMode="auto">
          <a:xfrm>
            <a:off x="2790825" y="50800"/>
            <a:ext cx="4038600" cy="368300"/>
          </a:xfrm>
          <a:prstGeom prst="rect">
            <a:avLst/>
          </a:prstGeom>
          <a:noFill/>
          <a:ln>
            <a:noFill/>
          </a:ln>
          <a:effectLst>
            <a:outerShdw blurRad="63500" dist="12699" dir="54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sz="1800" b="1">
                <a:solidFill>
                  <a:srgbClr val="FF0000"/>
                </a:solidFill>
                <a:latin typeface="Lucida Grande" charset="0"/>
                <a:ea typeface="ＭＳ Ｐゴシック" charset="0"/>
                <a:cs typeface="Lucida Grande" charset="0"/>
                <a:sym typeface="Lucida Grande" charset="0"/>
              </a:rPr>
              <a:t>Digital Image Processing, 3rd ed.</a:t>
            </a:r>
          </a:p>
        </p:txBody>
      </p:sp>
      <p:sp>
        <p:nvSpPr>
          <p:cNvPr id="11266" name="Rectangle 2"/>
          <p:cNvSpPr>
            <a:spLocks/>
          </p:cNvSpPr>
          <p:nvPr/>
        </p:nvSpPr>
        <p:spPr bwMode="auto">
          <a:xfrm>
            <a:off x="3492500" y="630238"/>
            <a:ext cx="21336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lgn="ctr"/>
            <a:r>
              <a:rPr lang="en-US" sz="900">
                <a:solidFill>
                  <a:schemeClr val="tx1"/>
                </a:solidFill>
                <a:latin typeface="Verdana" charset="0"/>
                <a:ea typeface="ＭＳ Ｐゴシック" charset="0"/>
                <a:cs typeface="Verdana" charset="0"/>
                <a:sym typeface="Verdana" charset="0"/>
              </a:rPr>
              <a:t>www.ImageProcessingPlace.com</a:t>
            </a:r>
          </a:p>
        </p:txBody>
      </p:sp>
      <p:sp>
        <p:nvSpPr>
          <p:cNvPr id="11267" name="Line 3"/>
          <p:cNvSpPr>
            <a:spLocks noChangeShapeType="1"/>
          </p:cNvSpPr>
          <p:nvPr/>
        </p:nvSpPr>
        <p:spPr bwMode="auto">
          <a:xfrm rot="10800000">
            <a:off x="-193675" y="6858000"/>
            <a:ext cx="9337675" cy="0"/>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11268" name="Line 4"/>
          <p:cNvSpPr>
            <a:spLocks noChangeShapeType="1"/>
          </p:cNvSpPr>
          <p:nvPr/>
        </p:nvSpPr>
        <p:spPr bwMode="auto">
          <a:xfrm flipH="1">
            <a:off x="158750" y="1609725"/>
            <a:ext cx="8836025" cy="1588"/>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11269" name="Line 5"/>
          <p:cNvSpPr>
            <a:spLocks noChangeShapeType="1"/>
          </p:cNvSpPr>
          <p:nvPr/>
        </p:nvSpPr>
        <p:spPr bwMode="auto">
          <a:xfrm flipH="1">
            <a:off x="1414463" y="838200"/>
            <a:ext cx="7515225" cy="0"/>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11270" name="Rectangle 6"/>
          <p:cNvSpPr>
            <a:spLocks/>
          </p:cNvSpPr>
          <p:nvPr/>
        </p:nvSpPr>
        <p:spPr bwMode="auto">
          <a:xfrm>
            <a:off x="-38100" y="6429375"/>
            <a:ext cx="25368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sz="900">
                <a:solidFill>
                  <a:schemeClr val="tx1"/>
                </a:solidFill>
                <a:latin typeface="Arial" charset="0"/>
                <a:ea typeface="ＭＳ Ｐゴシック" charset="0"/>
                <a:cs typeface="Arial" charset="0"/>
                <a:sym typeface="Arial" charset="0"/>
              </a:rPr>
              <a:t>© 1992–2008  R. C. Gonzalez &amp; R. E. Woods</a:t>
            </a:r>
            <a:r>
              <a:rPr lang="en-US">
                <a:solidFill>
                  <a:schemeClr val="tx1"/>
                </a:solidFill>
                <a:ea typeface="ＭＳ Ｐゴシック" charset="0"/>
                <a:cs typeface="Times New Roman" charset="0"/>
              </a:rPr>
              <a:t> </a:t>
            </a:r>
          </a:p>
        </p:txBody>
      </p:sp>
      <p:pic>
        <p:nvPicPr>
          <p:cNvPr id="11271" name="Picture 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88" y="139700"/>
            <a:ext cx="1262062" cy="146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1272" name="Rectangle 8"/>
          <p:cNvSpPr>
            <a:spLocks/>
          </p:cNvSpPr>
          <p:nvPr/>
        </p:nvSpPr>
        <p:spPr bwMode="auto">
          <a:xfrm>
            <a:off x="3813175" y="398463"/>
            <a:ext cx="16637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r>
              <a:rPr lang="en-US" sz="1200" b="1">
                <a:solidFill>
                  <a:schemeClr val="tx1"/>
                </a:solidFill>
                <a:latin typeface="Lucida Grande" charset="0"/>
                <a:ea typeface="ＭＳ Ｐゴシック" charset="0"/>
                <a:cs typeface="Lucida Grande" charset="0"/>
                <a:sym typeface="Lucida Grande" charset="0"/>
              </a:rPr>
              <a:t>Gonzalez &amp; Woods</a:t>
            </a:r>
          </a:p>
        </p:txBody>
      </p:sp>
      <p:sp>
        <p:nvSpPr>
          <p:cNvPr id="11273" name="Rectangle 9"/>
          <p:cNvSpPr>
            <a:spLocks/>
          </p:cNvSpPr>
          <p:nvPr/>
        </p:nvSpPr>
        <p:spPr bwMode="auto">
          <a:xfrm>
            <a:off x="3856038" y="855663"/>
            <a:ext cx="1408112" cy="622300"/>
          </a:xfrm>
          <a:prstGeom prst="rect">
            <a:avLst/>
          </a:prstGeom>
          <a:noFill/>
          <a:ln>
            <a:noFill/>
          </a:ln>
          <a:effectLst>
            <a:outerShdw blurRad="63500" dist="12700" dir="2700000" algn="ctr" rotWithShape="0">
              <a:srgbClr val="B2B2B2">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lgn="ctr">
              <a:lnSpc>
                <a:spcPct val="125000"/>
              </a:lnSpc>
            </a:pPr>
            <a:r>
              <a:rPr lang="en-US" sz="1400">
                <a:solidFill>
                  <a:schemeClr val="tx1"/>
                </a:solidFill>
                <a:latin typeface="Verdana" charset="0"/>
                <a:ea typeface="ＭＳ Ｐゴシック" charset="0"/>
                <a:cs typeface="Verdana" charset="0"/>
                <a:sym typeface="Verdana" charset="0"/>
              </a:rPr>
              <a:t>Chapter 1</a:t>
            </a:r>
          </a:p>
          <a:p>
            <a:pPr marL="39688" algn="ctr">
              <a:lnSpc>
                <a:spcPct val="125000"/>
              </a:lnSpc>
            </a:pPr>
            <a:r>
              <a:rPr lang="en-US" sz="1600">
                <a:solidFill>
                  <a:schemeClr val="tx1"/>
                </a:solidFill>
                <a:latin typeface="Verdana" charset="0"/>
                <a:ea typeface="ＭＳ Ｐゴシック" charset="0"/>
                <a:cs typeface="Verdana" charset="0"/>
                <a:sym typeface="Verdana" charset="0"/>
              </a:rPr>
              <a:t>Introduction</a:t>
            </a:r>
          </a:p>
        </p:txBody>
      </p:sp>
      <p:sp>
        <p:nvSpPr>
          <p:cNvPr id="11274" name="Rectangle 10"/>
          <p:cNvSpPr>
            <a:spLocks/>
          </p:cNvSpPr>
          <p:nvPr/>
        </p:nvSpPr>
        <p:spPr bwMode="auto">
          <a:xfrm>
            <a:off x="381000" y="1778000"/>
            <a:ext cx="8115300"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r>
              <a:rPr lang="en-US" dirty="0">
                <a:solidFill>
                  <a:schemeClr val="tx1"/>
                </a:solidFill>
                <a:latin typeface="Verdana" charset="0"/>
                <a:ea typeface="ＭＳ Ｐゴシック" charset="0"/>
                <a:cs typeface="Verdana" charset="0"/>
                <a:sym typeface="Verdana" charset="0"/>
              </a:rPr>
              <a:t>What is digital image processing?</a:t>
            </a:r>
          </a:p>
          <a:p>
            <a:pPr marL="39688"/>
            <a:r>
              <a:rPr lang="en-US" dirty="0">
                <a:solidFill>
                  <a:schemeClr val="tx1"/>
                </a:solidFill>
                <a:latin typeface="Verdana" charset="0"/>
                <a:ea typeface="ＭＳ Ｐゴシック" charset="0"/>
                <a:cs typeface="Verdana" charset="0"/>
                <a:sym typeface="Verdana" charset="0"/>
              </a:rPr>
              <a:t>Processing of an image by means of digital computers.</a:t>
            </a:r>
          </a:p>
        </p:txBody>
      </p:sp>
      <p:sp>
        <p:nvSpPr>
          <p:cNvPr id="11275" name="Rectangle 11"/>
          <p:cNvSpPr>
            <a:spLocks/>
          </p:cNvSpPr>
          <p:nvPr/>
        </p:nvSpPr>
        <p:spPr bwMode="auto">
          <a:xfrm>
            <a:off x="1130300" y="3568700"/>
            <a:ext cx="66627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dirty="0">
                <a:solidFill>
                  <a:schemeClr val="tx1"/>
                </a:solidFill>
                <a:ea typeface="ＭＳ Ｐゴシック" charset="0"/>
                <a:cs typeface="Times New Roman" charset="0"/>
              </a:rPr>
              <a:t>Image analysis - Image processing - Computer vision</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27358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2543743"/>
      </p:ext>
    </p:extLst>
  </p:cSld>
  <p:clrMapOvr>
    <a:masterClrMapping/>
  </p:clrMapOvr>
  <p:transition xmlns:p14="http://schemas.microsoft.com/office/powerpoint/2010/mai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p:cNvSpPr>
          <p:nvPr/>
        </p:nvSpPr>
        <p:spPr bwMode="auto">
          <a:xfrm>
            <a:off x="2790825" y="50800"/>
            <a:ext cx="4038600" cy="368300"/>
          </a:xfrm>
          <a:prstGeom prst="rect">
            <a:avLst/>
          </a:prstGeom>
          <a:noFill/>
          <a:ln>
            <a:noFill/>
          </a:ln>
          <a:effectLst>
            <a:outerShdw blurRad="63500" dist="12699" dir="54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sz="1800" b="1">
                <a:solidFill>
                  <a:srgbClr val="FF0000"/>
                </a:solidFill>
                <a:latin typeface="Lucida Grande" charset="0"/>
                <a:ea typeface="ＭＳ Ｐゴシック" charset="0"/>
                <a:cs typeface="Lucida Grande" charset="0"/>
                <a:sym typeface="Lucida Grande" charset="0"/>
              </a:rPr>
              <a:t>Digital Image Processing, 3rd ed.</a:t>
            </a:r>
          </a:p>
        </p:txBody>
      </p:sp>
      <p:sp>
        <p:nvSpPr>
          <p:cNvPr id="14338" name="Rectangle 2"/>
          <p:cNvSpPr>
            <a:spLocks/>
          </p:cNvSpPr>
          <p:nvPr/>
        </p:nvSpPr>
        <p:spPr bwMode="auto">
          <a:xfrm>
            <a:off x="3492500" y="630238"/>
            <a:ext cx="21336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lgn="ctr"/>
            <a:r>
              <a:rPr lang="en-US" sz="900">
                <a:solidFill>
                  <a:schemeClr val="tx1"/>
                </a:solidFill>
                <a:latin typeface="Verdana" charset="0"/>
                <a:ea typeface="ＭＳ Ｐゴシック" charset="0"/>
                <a:cs typeface="Verdana" charset="0"/>
                <a:sym typeface="Verdana" charset="0"/>
              </a:rPr>
              <a:t>www.ImageProcessingPlace.com</a:t>
            </a:r>
          </a:p>
        </p:txBody>
      </p:sp>
      <p:sp>
        <p:nvSpPr>
          <p:cNvPr id="14339" name="Line 3"/>
          <p:cNvSpPr>
            <a:spLocks noChangeShapeType="1"/>
          </p:cNvSpPr>
          <p:nvPr/>
        </p:nvSpPr>
        <p:spPr bwMode="auto">
          <a:xfrm rot="10800000">
            <a:off x="-193675" y="6858000"/>
            <a:ext cx="9337675" cy="0"/>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14340" name="Line 4"/>
          <p:cNvSpPr>
            <a:spLocks noChangeShapeType="1"/>
          </p:cNvSpPr>
          <p:nvPr/>
        </p:nvSpPr>
        <p:spPr bwMode="auto">
          <a:xfrm flipH="1">
            <a:off x="158750" y="1609725"/>
            <a:ext cx="8836025" cy="1588"/>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14341" name="Line 5"/>
          <p:cNvSpPr>
            <a:spLocks noChangeShapeType="1"/>
          </p:cNvSpPr>
          <p:nvPr/>
        </p:nvSpPr>
        <p:spPr bwMode="auto">
          <a:xfrm flipH="1">
            <a:off x="1414463" y="838200"/>
            <a:ext cx="7515225" cy="0"/>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14342" name="Rectangle 6"/>
          <p:cNvSpPr>
            <a:spLocks/>
          </p:cNvSpPr>
          <p:nvPr/>
        </p:nvSpPr>
        <p:spPr bwMode="auto">
          <a:xfrm>
            <a:off x="-38100" y="6429375"/>
            <a:ext cx="25368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sz="900">
                <a:solidFill>
                  <a:schemeClr val="tx1"/>
                </a:solidFill>
                <a:latin typeface="Arial" charset="0"/>
                <a:ea typeface="ＭＳ Ｐゴシック" charset="0"/>
                <a:cs typeface="Arial" charset="0"/>
                <a:sym typeface="Arial" charset="0"/>
              </a:rPr>
              <a:t>© 1992–2008  R. C. Gonzalez &amp; R. E. Woods</a:t>
            </a:r>
            <a:r>
              <a:rPr lang="en-US">
                <a:solidFill>
                  <a:schemeClr val="tx1"/>
                </a:solidFill>
                <a:ea typeface="ＭＳ Ｐゴシック" charset="0"/>
                <a:cs typeface="Times New Roman" charset="0"/>
              </a:rPr>
              <a:t> </a:t>
            </a:r>
          </a:p>
        </p:txBody>
      </p:sp>
      <p:pic>
        <p:nvPicPr>
          <p:cNvPr id="14343" name="Picture 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88" y="139700"/>
            <a:ext cx="1262062" cy="146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4344" name="Rectangle 8"/>
          <p:cNvSpPr>
            <a:spLocks/>
          </p:cNvSpPr>
          <p:nvPr/>
        </p:nvSpPr>
        <p:spPr bwMode="auto">
          <a:xfrm>
            <a:off x="3813175" y="398463"/>
            <a:ext cx="16637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r>
              <a:rPr lang="en-US" sz="1200" b="1">
                <a:solidFill>
                  <a:schemeClr val="tx1"/>
                </a:solidFill>
                <a:latin typeface="Lucida Grande" charset="0"/>
                <a:ea typeface="ＭＳ Ｐゴシック" charset="0"/>
                <a:cs typeface="Lucida Grande" charset="0"/>
                <a:sym typeface="Lucida Grande" charset="0"/>
              </a:rPr>
              <a:t>Gonzalez &amp; Woods</a:t>
            </a:r>
          </a:p>
        </p:txBody>
      </p:sp>
      <p:sp>
        <p:nvSpPr>
          <p:cNvPr id="14345" name="Rectangle 9"/>
          <p:cNvSpPr>
            <a:spLocks/>
          </p:cNvSpPr>
          <p:nvPr/>
        </p:nvSpPr>
        <p:spPr bwMode="auto">
          <a:xfrm>
            <a:off x="3856038" y="855663"/>
            <a:ext cx="1408112" cy="622300"/>
          </a:xfrm>
          <a:prstGeom prst="rect">
            <a:avLst/>
          </a:prstGeom>
          <a:noFill/>
          <a:ln>
            <a:noFill/>
          </a:ln>
          <a:effectLst>
            <a:outerShdw blurRad="63500" dist="12700" dir="2700000" algn="ctr" rotWithShape="0">
              <a:srgbClr val="B2B2B2">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lgn="ctr">
              <a:lnSpc>
                <a:spcPct val="125000"/>
              </a:lnSpc>
            </a:pPr>
            <a:r>
              <a:rPr lang="en-US" sz="1400">
                <a:solidFill>
                  <a:schemeClr val="tx1"/>
                </a:solidFill>
                <a:latin typeface="Verdana" charset="0"/>
                <a:ea typeface="ＭＳ Ｐゴシック" charset="0"/>
                <a:cs typeface="Verdana" charset="0"/>
                <a:sym typeface="Verdana" charset="0"/>
              </a:rPr>
              <a:t>Chapter 1</a:t>
            </a:r>
          </a:p>
          <a:p>
            <a:pPr marL="39688" algn="ctr">
              <a:lnSpc>
                <a:spcPct val="125000"/>
              </a:lnSpc>
            </a:pPr>
            <a:r>
              <a:rPr lang="en-US" sz="1600">
                <a:solidFill>
                  <a:schemeClr val="tx1"/>
                </a:solidFill>
                <a:latin typeface="Verdana" charset="0"/>
                <a:ea typeface="ＭＳ Ｐゴシック" charset="0"/>
                <a:cs typeface="Verdana" charset="0"/>
                <a:sym typeface="Verdana" charset="0"/>
              </a:rPr>
              <a:t>Introduction</a:t>
            </a:r>
          </a:p>
        </p:txBody>
      </p:sp>
      <p:pic>
        <p:nvPicPr>
          <p:cNvPr id="14346" name="Picture 1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5963" y="1708150"/>
            <a:ext cx="1633537" cy="245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4347"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4900" y="1752600"/>
            <a:ext cx="957263"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4348" name="Picture 1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8163" y="1774825"/>
            <a:ext cx="2801937" cy="188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4349" name="Picture 1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5188" y="1779588"/>
            <a:ext cx="1060450" cy="116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4350" name="Rectangle 14"/>
          <p:cNvSpPr>
            <a:spLocks/>
          </p:cNvSpPr>
          <p:nvPr/>
        </p:nvSpPr>
        <p:spPr bwMode="auto">
          <a:xfrm>
            <a:off x="127000" y="4203700"/>
            <a:ext cx="4914900" cy="214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r>
              <a:rPr lang="en-US">
                <a:solidFill>
                  <a:schemeClr val="tx1"/>
                </a:solidFill>
                <a:ea typeface="ＭＳ Ｐゴシック" charset="0"/>
                <a:cs typeface="Times New Roman" charset="0"/>
              </a:rPr>
              <a:t>One of the first application areas of digital images was newspapers industries (cable between London and NY)</a:t>
            </a:r>
          </a:p>
          <a:p>
            <a:pPr marL="39688"/>
            <a:endParaRPr lang="en-US">
              <a:solidFill>
                <a:schemeClr val="tx1"/>
              </a:solidFill>
              <a:ea typeface="ＭＳ Ｐゴシック" charset="0"/>
              <a:cs typeface="Times New Roman" charset="0"/>
            </a:endParaRPr>
          </a:p>
          <a:p>
            <a:pPr marL="39688"/>
            <a:r>
              <a:rPr lang="en-US">
                <a:solidFill>
                  <a:schemeClr val="tx1"/>
                </a:solidFill>
                <a:ea typeface="ＭＳ Ｐゴシック" charset="0"/>
                <a:cs typeface="Times New Roman" charset="0"/>
              </a:rPr>
              <a:t>Important to reduce transfer time.</a:t>
            </a:r>
          </a:p>
        </p:txBody>
      </p:sp>
      <p:sp>
        <p:nvSpPr>
          <p:cNvPr id="14351" name="Rectangle 15"/>
          <p:cNvSpPr>
            <a:spLocks/>
          </p:cNvSpPr>
          <p:nvPr/>
        </p:nvSpPr>
        <p:spPr bwMode="auto">
          <a:xfrm>
            <a:off x="5029200" y="4686300"/>
            <a:ext cx="3987800"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r>
              <a:rPr lang="en-US">
                <a:solidFill>
                  <a:schemeClr val="tx1"/>
                </a:solidFill>
                <a:ea typeface="ＭＳ Ｐゴシック" charset="0"/>
                <a:cs typeface="Times New Roman" charset="0"/>
              </a:rPr>
              <a:t>Digital computers: 1940</a:t>
            </a:r>
          </a:p>
          <a:p>
            <a:pPr marL="39688"/>
            <a:r>
              <a:rPr lang="en-US">
                <a:solidFill>
                  <a:schemeClr val="tx1"/>
                </a:solidFill>
                <a:ea typeface="ＭＳ Ｐゴシック" charset="0"/>
                <a:cs typeface="Times New Roman" charset="0"/>
              </a:rPr>
              <a:t>1st computer able to do digital image manipulations: early 1960</a:t>
            </a:r>
          </a:p>
        </p:txBody>
      </p:sp>
    </p:spTree>
  </p:cSld>
  <p:clrMapOvr>
    <a:masterClrMapping/>
  </p:clrMapOvr>
  <p:transition xmlns:p14="http://schemas.microsoft.com/office/powerpoint/2010/mai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p:cNvSpPr>
          <p:nvPr/>
        </p:nvSpPr>
        <p:spPr bwMode="auto">
          <a:xfrm>
            <a:off x="2790825" y="50800"/>
            <a:ext cx="4038600" cy="368300"/>
          </a:xfrm>
          <a:prstGeom prst="rect">
            <a:avLst/>
          </a:prstGeom>
          <a:noFill/>
          <a:ln>
            <a:noFill/>
          </a:ln>
          <a:effectLst>
            <a:outerShdw blurRad="63500" dist="12699" dir="54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sz="1800" b="1">
                <a:solidFill>
                  <a:srgbClr val="FF0000"/>
                </a:solidFill>
                <a:latin typeface="Lucida Grande" charset="0"/>
                <a:ea typeface="ＭＳ Ｐゴシック" charset="0"/>
                <a:cs typeface="Lucida Grande" charset="0"/>
                <a:sym typeface="Lucida Grande" charset="0"/>
              </a:rPr>
              <a:t>Digital Image Processing, 3rd ed.</a:t>
            </a:r>
          </a:p>
        </p:txBody>
      </p:sp>
      <p:sp>
        <p:nvSpPr>
          <p:cNvPr id="15362" name="Rectangle 2"/>
          <p:cNvSpPr>
            <a:spLocks/>
          </p:cNvSpPr>
          <p:nvPr/>
        </p:nvSpPr>
        <p:spPr bwMode="auto">
          <a:xfrm>
            <a:off x="3492500" y="630238"/>
            <a:ext cx="21336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lgn="ctr"/>
            <a:r>
              <a:rPr lang="en-US" sz="900">
                <a:solidFill>
                  <a:schemeClr val="tx1"/>
                </a:solidFill>
                <a:latin typeface="Verdana" charset="0"/>
                <a:ea typeface="ＭＳ Ｐゴシック" charset="0"/>
                <a:cs typeface="Verdana" charset="0"/>
                <a:sym typeface="Verdana" charset="0"/>
              </a:rPr>
              <a:t>www.ImageProcessingPlace.com</a:t>
            </a:r>
          </a:p>
        </p:txBody>
      </p:sp>
      <p:sp>
        <p:nvSpPr>
          <p:cNvPr id="15363" name="Line 3"/>
          <p:cNvSpPr>
            <a:spLocks noChangeShapeType="1"/>
          </p:cNvSpPr>
          <p:nvPr/>
        </p:nvSpPr>
        <p:spPr bwMode="auto">
          <a:xfrm rot="10800000">
            <a:off x="-193675" y="6858000"/>
            <a:ext cx="9337675" cy="0"/>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15364" name="Line 4"/>
          <p:cNvSpPr>
            <a:spLocks noChangeShapeType="1"/>
          </p:cNvSpPr>
          <p:nvPr/>
        </p:nvSpPr>
        <p:spPr bwMode="auto">
          <a:xfrm flipH="1">
            <a:off x="158750" y="1609725"/>
            <a:ext cx="8836025" cy="1588"/>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15365" name="Line 5"/>
          <p:cNvSpPr>
            <a:spLocks noChangeShapeType="1"/>
          </p:cNvSpPr>
          <p:nvPr/>
        </p:nvSpPr>
        <p:spPr bwMode="auto">
          <a:xfrm flipH="1">
            <a:off x="1414463" y="838200"/>
            <a:ext cx="7515225" cy="0"/>
          </a:xfrm>
          <a:prstGeom prst="line">
            <a:avLst/>
          </a:prstGeom>
          <a:noFill/>
          <a:ln w="12700" cap="flat">
            <a:solidFill>
              <a:srgbClr val="B2B2B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nb-NO"/>
          </a:p>
        </p:txBody>
      </p:sp>
      <p:sp>
        <p:nvSpPr>
          <p:cNvPr id="15366" name="Rectangle 6"/>
          <p:cNvSpPr>
            <a:spLocks/>
          </p:cNvSpPr>
          <p:nvPr/>
        </p:nvSpPr>
        <p:spPr bwMode="auto">
          <a:xfrm>
            <a:off x="-38100" y="6429375"/>
            <a:ext cx="25368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sz="900">
                <a:solidFill>
                  <a:schemeClr val="tx1"/>
                </a:solidFill>
                <a:latin typeface="Arial" charset="0"/>
                <a:ea typeface="ＭＳ Ｐゴシック" charset="0"/>
                <a:cs typeface="Arial" charset="0"/>
                <a:sym typeface="Arial" charset="0"/>
              </a:rPr>
              <a:t>© 1992–2008  R. C. Gonzalez &amp; R. E. Woods</a:t>
            </a:r>
            <a:r>
              <a:rPr lang="en-US">
                <a:solidFill>
                  <a:schemeClr val="tx1"/>
                </a:solidFill>
                <a:ea typeface="ＭＳ Ｐゴシック" charset="0"/>
                <a:cs typeface="Times New Roman" charset="0"/>
              </a:rPr>
              <a:t> </a:t>
            </a:r>
          </a:p>
        </p:txBody>
      </p:sp>
      <p:pic>
        <p:nvPicPr>
          <p:cNvPr id="15367" name="Picture 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88" y="139700"/>
            <a:ext cx="1262062" cy="146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5368" name="Rectangle 8"/>
          <p:cNvSpPr>
            <a:spLocks/>
          </p:cNvSpPr>
          <p:nvPr/>
        </p:nvSpPr>
        <p:spPr bwMode="auto">
          <a:xfrm>
            <a:off x="3813175" y="398463"/>
            <a:ext cx="16637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r>
              <a:rPr lang="en-US" sz="1200" b="1">
                <a:solidFill>
                  <a:schemeClr val="tx1"/>
                </a:solidFill>
                <a:latin typeface="Lucida Grande" charset="0"/>
                <a:ea typeface="ＭＳ Ｐゴシック" charset="0"/>
                <a:cs typeface="Lucida Grande" charset="0"/>
                <a:sym typeface="Lucida Grande" charset="0"/>
              </a:rPr>
              <a:t>Gonzalez &amp; Woods</a:t>
            </a:r>
          </a:p>
        </p:txBody>
      </p:sp>
      <p:sp>
        <p:nvSpPr>
          <p:cNvPr id="15369" name="Rectangle 9"/>
          <p:cNvSpPr>
            <a:spLocks/>
          </p:cNvSpPr>
          <p:nvPr/>
        </p:nvSpPr>
        <p:spPr bwMode="auto">
          <a:xfrm>
            <a:off x="3856038" y="855663"/>
            <a:ext cx="1408112" cy="622300"/>
          </a:xfrm>
          <a:prstGeom prst="rect">
            <a:avLst/>
          </a:prstGeom>
          <a:noFill/>
          <a:ln>
            <a:noFill/>
          </a:ln>
          <a:effectLst>
            <a:outerShdw blurRad="63500" dist="12700" dir="2700000" algn="ctr" rotWithShape="0">
              <a:srgbClr val="B2B2B2">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9" bIns="0">
            <a:spAutoFit/>
          </a:bodyPr>
          <a:lstStyle/>
          <a:p>
            <a:pPr marL="39688" algn="ctr">
              <a:lnSpc>
                <a:spcPct val="125000"/>
              </a:lnSpc>
            </a:pPr>
            <a:r>
              <a:rPr lang="en-US" sz="1400">
                <a:solidFill>
                  <a:schemeClr val="tx1"/>
                </a:solidFill>
                <a:latin typeface="Verdana" charset="0"/>
                <a:ea typeface="ＭＳ Ｐゴシック" charset="0"/>
                <a:cs typeface="Verdana" charset="0"/>
                <a:sym typeface="Verdana" charset="0"/>
              </a:rPr>
              <a:t>Chapter 1</a:t>
            </a:r>
          </a:p>
          <a:p>
            <a:pPr marL="39688" algn="ctr">
              <a:lnSpc>
                <a:spcPct val="125000"/>
              </a:lnSpc>
            </a:pPr>
            <a:r>
              <a:rPr lang="en-US" sz="1600">
                <a:solidFill>
                  <a:schemeClr val="tx1"/>
                </a:solidFill>
                <a:latin typeface="Verdana" charset="0"/>
                <a:ea typeface="ＭＳ Ｐゴシック" charset="0"/>
                <a:cs typeface="Verdana" charset="0"/>
                <a:sym typeface="Verdana" charset="0"/>
              </a:rPr>
              <a:t>Introduction</a:t>
            </a:r>
          </a:p>
        </p:txBody>
      </p:sp>
      <p:pic>
        <p:nvPicPr>
          <p:cNvPr id="15370" name="Picture 1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9863" y="1749425"/>
            <a:ext cx="3722687" cy="356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5371" name="Picture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8125" y="3502025"/>
            <a:ext cx="1127125"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cSld>
  <p:clrMapOvr>
    <a:masterClrMapping/>
  </p:clrMapOvr>
  <p:transition xmlns:p14="http://schemas.microsoft.com/office/powerpoint/2010/main"/>
</p:sld>
</file>

<file path=ppt/theme/theme1.xml><?xml version="1.0" encoding="utf-8"?>
<a:theme xmlns:a="http://schemas.openxmlformats.org/drawingml/2006/main" name="DIP3E_Chapter01_Art">
  <a:themeElements>
    <a:clrScheme name="">
      <a:dk1>
        <a:srgbClr val="000000"/>
      </a:dk1>
      <a:lt1>
        <a:srgbClr val="FFFFFF"/>
      </a:lt1>
      <a:dk2>
        <a:srgbClr val="000000"/>
      </a:dk2>
      <a:lt2>
        <a:srgbClr val="000000"/>
      </a:lt2>
      <a:accent1>
        <a:srgbClr val="00CC99"/>
      </a:accent1>
      <a:accent2>
        <a:srgbClr val="333399"/>
      </a:accent2>
      <a:accent3>
        <a:srgbClr val="FFFFFF"/>
      </a:accent3>
      <a:accent4>
        <a:srgbClr val="000000"/>
      </a:accent4>
      <a:accent5>
        <a:srgbClr val="AAE2CA"/>
      </a:accent5>
      <a:accent6>
        <a:srgbClr val="2D2D8A"/>
      </a:accent6>
      <a:hlink>
        <a:srgbClr val="009999"/>
      </a:hlink>
      <a:folHlink>
        <a:srgbClr val="99CC00"/>
      </a:folHlink>
    </a:clrScheme>
    <a:fontScheme name="DIP3E_Chapter01_Art">
      <a:majorFont>
        <a:latin typeface="Times New Roman"/>
        <a:ea typeface="ヒラギノ明朝 ProN W3"/>
        <a:cs typeface="ヒラギノ明朝 ProN W3"/>
      </a:majorFont>
      <a:minorFont>
        <a:latin typeface="Times New Roman"/>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CC99"/>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0"/>
            <a:cs typeface="ヒラギノ明朝 ProN W3" charset="0"/>
            <a:sym typeface="Times New Roman" charset="0"/>
          </a:defRPr>
        </a:defPPr>
      </a:lstStyle>
    </a:spDef>
    <a:lnDef>
      <a:spPr bwMode="auto">
        <a:xfrm>
          <a:off x="0" y="0"/>
          <a:ext cx="1" cy="1"/>
        </a:xfrm>
        <a:custGeom>
          <a:avLst/>
          <a:gdLst/>
          <a:ahLst/>
          <a:cxnLst/>
          <a:rect l="0" t="0" r="0" b="0"/>
          <a:pathLst/>
        </a:custGeom>
        <a:solidFill>
          <a:srgbClr val="00CC99"/>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0"/>
            <a:cs typeface="ヒラギノ明朝 ProN W3" charset="0"/>
            <a:sym typeface="Times New Roman" charset="0"/>
          </a:defRPr>
        </a:defPPr>
      </a:lstStyle>
    </a:lnDef>
  </a:objectDefaults>
  <a:extraClrSchemeLst>
    <a:extraClrScheme>
      <a:clrScheme name="DIP3E_Chapter01_Ar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IP3E_Chapter01_Art copy">
  <a:themeElements>
    <a:clrScheme name="">
      <a:dk1>
        <a:srgbClr val="000000"/>
      </a:dk1>
      <a:lt1>
        <a:srgbClr val="FFFFFF"/>
      </a:lt1>
      <a:dk2>
        <a:srgbClr val="000000"/>
      </a:dk2>
      <a:lt2>
        <a:srgbClr val="000000"/>
      </a:lt2>
      <a:accent1>
        <a:srgbClr val="00CC99"/>
      </a:accent1>
      <a:accent2>
        <a:srgbClr val="333399"/>
      </a:accent2>
      <a:accent3>
        <a:srgbClr val="FFFFFF"/>
      </a:accent3>
      <a:accent4>
        <a:srgbClr val="000000"/>
      </a:accent4>
      <a:accent5>
        <a:srgbClr val="AAE2CA"/>
      </a:accent5>
      <a:accent6>
        <a:srgbClr val="2D2D8A"/>
      </a:accent6>
      <a:hlink>
        <a:srgbClr val="009999"/>
      </a:hlink>
      <a:folHlink>
        <a:srgbClr val="99CC00"/>
      </a:folHlink>
    </a:clrScheme>
    <a:fontScheme name="DIP3E_Chapter01_Art copy">
      <a:majorFont>
        <a:latin typeface="Times New Roman"/>
        <a:ea typeface="ヒラギノ明朝 ProN W3"/>
        <a:cs typeface="ヒラギノ明朝 ProN W3"/>
      </a:majorFont>
      <a:minorFont>
        <a:latin typeface="Times New Roman"/>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CC99"/>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0"/>
            <a:cs typeface="ヒラギノ明朝 ProN W3" charset="0"/>
            <a:sym typeface="Times New Roman" charset="0"/>
          </a:defRPr>
        </a:defPPr>
      </a:lstStyle>
    </a:spDef>
    <a:lnDef>
      <a:spPr bwMode="auto">
        <a:xfrm>
          <a:off x="0" y="0"/>
          <a:ext cx="1" cy="1"/>
        </a:xfrm>
        <a:custGeom>
          <a:avLst/>
          <a:gdLst/>
          <a:ahLst/>
          <a:cxnLst/>
          <a:rect l="0" t="0" r="0" b="0"/>
          <a:pathLst/>
        </a:custGeom>
        <a:solidFill>
          <a:srgbClr val="00CC99"/>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0"/>
            <a:cs typeface="ヒラギノ明朝 ProN W3" charset="0"/>
            <a:sym typeface="Times New Roman" charset="0"/>
          </a:defRPr>
        </a:defPPr>
      </a:lstStyle>
    </a:lnDef>
  </a:objectDefaults>
  <a:extraClrSchemeLst>
    <a:extraClrScheme>
      <a:clrScheme name="DIP3E_Chapter01_Art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DIP3E_Chapter01_Art copy 2">
  <a:themeElements>
    <a:clrScheme name="">
      <a:dk1>
        <a:srgbClr val="000000"/>
      </a:dk1>
      <a:lt1>
        <a:srgbClr val="FFFFFF"/>
      </a:lt1>
      <a:dk2>
        <a:srgbClr val="000000"/>
      </a:dk2>
      <a:lt2>
        <a:srgbClr val="000000"/>
      </a:lt2>
      <a:accent1>
        <a:srgbClr val="00CC99"/>
      </a:accent1>
      <a:accent2>
        <a:srgbClr val="333399"/>
      </a:accent2>
      <a:accent3>
        <a:srgbClr val="FFFFFF"/>
      </a:accent3>
      <a:accent4>
        <a:srgbClr val="000000"/>
      </a:accent4>
      <a:accent5>
        <a:srgbClr val="AAE2CA"/>
      </a:accent5>
      <a:accent6>
        <a:srgbClr val="2D2D8A"/>
      </a:accent6>
      <a:hlink>
        <a:srgbClr val="009999"/>
      </a:hlink>
      <a:folHlink>
        <a:srgbClr val="99CC00"/>
      </a:folHlink>
    </a:clrScheme>
    <a:fontScheme name="DIP3E_Chapter01_Art copy 2">
      <a:majorFont>
        <a:latin typeface="Times New Roman"/>
        <a:ea typeface="ヒラギノ明朝 ProN W3"/>
        <a:cs typeface="ヒラギノ明朝 ProN W3"/>
      </a:majorFont>
      <a:minorFont>
        <a:latin typeface="Times New Roman"/>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CC99"/>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0"/>
            <a:cs typeface="ヒラギノ明朝 ProN W3" charset="0"/>
            <a:sym typeface="Times New Roman" charset="0"/>
          </a:defRPr>
        </a:defPPr>
      </a:lstStyle>
    </a:spDef>
    <a:lnDef>
      <a:spPr bwMode="auto">
        <a:xfrm>
          <a:off x="0" y="0"/>
          <a:ext cx="1" cy="1"/>
        </a:xfrm>
        <a:custGeom>
          <a:avLst/>
          <a:gdLst/>
          <a:ahLst/>
          <a:cxnLst/>
          <a:rect l="0" t="0" r="0" b="0"/>
          <a:pathLst/>
        </a:custGeom>
        <a:solidFill>
          <a:srgbClr val="00CC99"/>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0"/>
            <a:cs typeface="ヒラギノ明朝 ProN W3" charset="0"/>
            <a:sym typeface="Times New Roman" charset="0"/>
          </a:defRPr>
        </a:defPPr>
      </a:lstStyle>
    </a:lnDef>
  </a:objectDefaults>
  <a:extraClrSchemeLst>
    <a:extraClrScheme>
      <a:clrScheme name="DIP3E_Chapter01_Art copy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IP3E_Chapter01_Art copy 3">
  <a:themeElements>
    <a:clrScheme name="">
      <a:dk1>
        <a:srgbClr val="000000"/>
      </a:dk1>
      <a:lt1>
        <a:srgbClr val="FFFFFF"/>
      </a:lt1>
      <a:dk2>
        <a:srgbClr val="000000"/>
      </a:dk2>
      <a:lt2>
        <a:srgbClr val="000000"/>
      </a:lt2>
      <a:accent1>
        <a:srgbClr val="00CC99"/>
      </a:accent1>
      <a:accent2>
        <a:srgbClr val="333399"/>
      </a:accent2>
      <a:accent3>
        <a:srgbClr val="FFFFFF"/>
      </a:accent3>
      <a:accent4>
        <a:srgbClr val="000000"/>
      </a:accent4>
      <a:accent5>
        <a:srgbClr val="AAE2CA"/>
      </a:accent5>
      <a:accent6>
        <a:srgbClr val="2D2D8A"/>
      </a:accent6>
      <a:hlink>
        <a:srgbClr val="009999"/>
      </a:hlink>
      <a:folHlink>
        <a:srgbClr val="99CC00"/>
      </a:folHlink>
    </a:clrScheme>
    <a:fontScheme name="DIP3E_Chapter01_Art copy 3">
      <a:majorFont>
        <a:latin typeface="Times New Roman"/>
        <a:ea typeface="ヒラギノ明朝 ProN W3"/>
        <a:cs typeface="ヒラギノ明朝 ProN W3"/>
      </a:majorFont>
      <a:minorFont>
        <a:latin typeface="Times New Roman"/>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CC99"/>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0"/>
            <a:cs typeface="ヒラギノ明朝 ProN W3" charset="0"/>
            <a:sym typeface="Times New Roman" charset="0"/>
          </a:defRPr>
        </a:defPPr>
      </a:lstStyle>
    </a:spDef>
    <a:lnDef>
      <a:spPr bwMode="auto">
        <a:xfrm>
          <a:off x="0" y="0"/>
          <a:ext cx="1" cy="1"/>
        </a:xfrm>
        <a:custGeom>
          <a:avLst/>
          <a:gdLst/>
          <a:ahLst/>
          <a:cxnLst/>
          <a:rect l="0" t="0" r="0" b="0"/>
          <a:pathLst/>
        </a:custGeom>
        <a:solidFill>
          <a:srgbClr val="00CC99"/>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0"/>
            <a:cs typeface="ヒラギノ明朝 ProN W3" charset="0"/>
            <a:sym typeface="Times New Roman" charset="0"/>
          </a:defRPr>
        </a:defPPr>
      </a:lstStyle>
    </a:lnDef>
  </a:objectDefaults>
  <a:extraClrSchemeLst>
    <a:extraClrScheme>
      <a:clrScheme name="DIP3E_Chapter01_Art copy 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DIP3E_Chapter01_Art copy 4">
  <a:themeElements>
    <a:clrScheme name="">
      <a:dk1>
        <a:srgbClr val="000000"/>
      </a:dk1>
      <a:lt1>
        <a:srgbClr val="FFFFFF"/>
      </a:lt1>
      <a:dk2>
        <a:srgbClr val="000000"/>
      </a:dk2>
      <a:lt2>
        <a:srgbClr val="000000"/>
      </a:lt2>
      <a:accent1>
        <a:srgbClr val="00CC99"/>
      </a:accent1>
      <a:accent2>
        <a:srgbClr val="333399"/>
      </a:accent2>
      <a:accent3>
        <a:srgbClr val="FFFFFF"/>
      </a:accent3>
      <a:accent4>
        <a:srgbClr val="000000"/>
      </a:accent4>
      <a:accent5>
        <a:srgbClr val="AAE2CA"/>
      </a:accent5>
      <a:accent6>
        <a:srgbClr val="2D2D8A"/>
      </a:accent6>
      <a:hlink>
        <a:srgbClr val="009999"/>
      </a:hlink>
      <a:folHlink>
        <a:srgbClr val="99CC00"/>
      </a:folHlink>
    </a:clrScheme>
    <a:fontScheme name="DIP3E_Chapter01_Art copy 4">
      <a:majorFont>
        <a:latin typeface="Times New Roman"/>
        <a:ea typeface="ヒラギノ明朝 ProN W3"/>
        <a:cs typeface="ヒラギノ明朝 ProN W3"/>
      </a:majorFont>
      <a:minorFont>
        <a:latin typeface="Times New Roman"/>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CC99"/>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0"/>
            <a:cs typeface="ヒラギノ明朝 ProN W3" charset="0"/>
            <a:sym typeface="Times New Roman" charset="0"/>
          </a:defRPr>
        </a:defPPr>
      </a:lstStyle>
    </a:spDef>
    <a:lnDef>
      <a:spPr bwMode="auto">
        <a:xfrm>
          <a:off x="0" y="0"/>
          <a:ext cx="1" cy="1"/>
        </a:xfrm>
        <a:custGeom>
          <a:avLst/>
          <a:gdLst/>
          <a:ahLst/>
          <a:cxnLst/>
          <a:rect l="0" t="0" r="0" b="0"/>
          <a:pathLst/>
        </a:custGeom>
        <a:solidFill>
          <a:srgbClr val="00CC99"/>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0"/>
            <a:cs typeface="ヒラギノ明朝 ProN W3" charset="0"/>
            <a:sym typeface="Times New Roman" charset="0"/>
          </a:defRPr>
        </a:defPPr>
      </a:lstStyle>
    </a:lnDef>
  </a:objectDefaults>
  <a:extraClrSchemeLst>
    <a:extraClrScheme>
      <a:clrScheme name="DIP3E_Chapter01_Art copy 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DIP3E_Chapter01_Art copy 1">
  <a:themeElements>
    <a:clrScheme name="">
      <a:dk1>
        <a:srgbClr val="000000"/>
      </a:dk1>
      <a:lt1>
        <a:srgbClr val="FFFFFF"/>
      </a:lt1>
      <a:dk2>
        <a:srgbClr val="000000"/>
      </a:dk2>
      <a:lt2>
        <a:srgbClr val="000000"/>
      </a:lt2>
      <a:accent1>
        <a:srgbClr val="00CC99"/>
      </a:accent1>
      <a:accent2>
        <a:srgbClr val="333399"/>
      </a:accent2>
      <a:accent3>
        <a:srgbClr val="FFFFFF"/>
      </a:accent3>
      <a:accent4>
        <a:srgbClr val="000000"/>
      </a:accent4>
      <a:accent5>
        <a:srgbClr val="AAE2CA"/>
      </a:accent5>
      <a:accent6>
        <a:srgbClr val="2D2D8A"/>
      </a:accent6>
      <a:hlink>
        <a:srgbClr val="009999"/>
      </a:hlink>
      <a:folHlink>
        <a:srgbClr val="99CC00"/>
      </a:folHlink>
    </a:clrScheme>
    <a:fontScheme name="DIP3E_Chapter01_Art copy 1">
      <a:majorFont>
        <a:latin typeface="Times New Roman"/>
        <a:ea typeface="ヒラギノ明朝 ProN W3"/>
        <a:cs typeface="ヒラギノ明朝 ProN W3"/>
      </a:majorFont>
      <a:minorFont>
        <a:latin typeface="Times New Roman"/>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CC99"/>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0"/>
            <a:cs typeface="ヒラギノ明朝 ProN W3" charset="0"/>
            <a:sym typeface="Times New Roman" charset="0"/>
          </a:defRPr>
        </a:defPPr>
      </a:lstStyle>
    </a:spDef>
    <a:lnDef>
      <a:spPr bwMode="auto">
        <a:xfrm>
          <a:off x="0" y="0"/>
          <a:ext cx="1" cy="1"/>
        </a:xfrm>
        <a:custGeom>
          <a:avLst/>
          <a:gdLst/>
          <a:ahLst/>
          <a:cxnLst/>
          <a:rect l="0" t="0" r="0" b="0"/>
          <a:pathLst/>
        </a:custGeom>
        <a:solidFill>
          <a:srgbClr val="00CC99"/>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0"/>
            <a:cs typeface="ヒラギノ明朝 ProN W3" charset="0"/>
            <a:sym typeface="Times New Roman" charset="0"/>
          </a:defRPr>
        </a:defPPr>
      </a:lstStyle>
    </a:lnDef>
  </a:objectDefaults>
  <a:extraClrSchemeLst>
    <a:extraClrScheme>
      <a:clrScheme name="DIP3E_Chapter01_Art copy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1627</TotalTime>
  <Pages>0</Pages>
  <Words>1980</Words>
  <Characters>0</Characters>
  <Application>Microsoft Macintosh PowerPoint</Application>
  <PresentationFormat>Skjermfremvisning (4:3)</PresentationFormat>
  <Lines>0</Lines>
  <Paragraphs>342</Paragraphs>
  <Slides>35</Slides>
  <Notes>0</Notes>
  <HiddenSlides>3</HiddenSlides>
  <MMClips>1</MMClips>
  <ScaleCrop>false</ScaleCrop>
  <HeadingPairs>
    <vt:vector size="4" baseType="variant">
      <vt:variant>
        <vt:lpstr>Tema</vt:lpstr>
      </vt:variant>
      <vt:variant>
        <vt:i4>6</vt:i4>
      </vt:variant>
      <vt:variant>
        <vt:lpstr>Lysbildetitler</vt:lpstr>
      </vt:variant>
      <vt:variant>
        <vt:i4>35</vt:i4>
      </vt:variant>
    </vt:vector>
  </HeadingPairs>
  <TitlesOfParts>
    <vt:vector size="41" baseType="lpstr">
      <vt:lpstr>DIP3E_Chapter01_Art</vt:lpstr>
      <vt:lpstr>DIP3E_Chapter01_Art copy</vt:lpstr>
      <vt:lpstr>DIP3E_Chapter01_Art copy 2</vt:lpstr>
      <vt:lpstr>DIP3E_Chapter01_Art copy 3</vt:lpstr>
      <vt:lpstr>DIP3E_Chapter01_Art copy 4</vt:lpstr>
      <vt:lpstr>DIP3E_Chapter01_Art copy 1</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subject/>
  <dc:creator>Gonzalez</dc:creator>
  <cp:keywords/>
  <dc:description/>
  <cp:lastModifiedBy>Erik</cp:lastModifiedBy>
  <cp:revision>7</cp:revision>
  <dcterms:modified xsi:type="dcterms:W3CDTF">2011-01-19T13:08:51Z</dcterms:modified>
</cp:coreProperties>
</file>